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comments/modernComment_10E_88DA7929.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3" r:id="rId5"/>
    <p:sldId id="272" r:id="rId6"/>
    <p:sldId id="281" r:id="rId7"/>
    <p:sldId id="260" r:id="rId8"/>
    <p:sldId id="274" r:id="rId9"/>
    <p:sldId id="283" r:id="rId10"/>
    <p:sldId id="284" r:id="rId11"/>
    <p:sldId id="270" r:id="rId12"/>
    <p:sldId id="271" r:id="rId13"/>
    <p:sldId id="269" r:id="rId14"/>
    <p:sldId id="285" r:id="rId15"/>
    <p:sldId id="261" r:id="rId16"/>
    <p:sldId id="275" r:id="rId17"/>
    <p:sldId id="278" r:id="rId18"/>
    <p:sldId id="277" r:id="rId19"/>
    <p:sldId id="276" r:id="rId20"/>
    <p:sldId id="279" r:id="rId21"/>
    <p:sldId id="280" r:id="rId22"/>
    <p:sldId id="273" r:id="rId23"/>
    <p:sldId id="286" r:id="rId24"/>
    <p:sldId id="287" r:id="rId25"/>
    <p:sldId id="288" r:id="rId26"/>
    <p:sldId id="289"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09B241-82E8-C2A2-5B0C-A6227279EC23}" name="Mishra, Rudraksh" initials="MR" userId="S::rjm7016@psu.edu::99c5c43e-ce3b-464e-95cb-5480e78b0b4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FC3"/>
    <a:srgbClr val="234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4A33E-3815-6C23-1950-9AD97CEC8283}" v="2" dt="2022-04-27T22:01:38.498"/>
    <p1510:client id="{18AE7924-4CF6-908E-FFF1-6038B01EFCB3}" v="67" dt="2022-04-27T21:14:36.372"/>
    <p1510:client id="{3B38F684-0CB9-EBBB-5FBF-CE1291E68F1A}" v="44" dt="2022-04-27T23:31:10.758"/>
    <p1510:client id="{40B647CF-0C71-0703-48B3-233273523D69}" v="12" dt="2022-04-25T20:09:24.060"/>
    <p1510:client id="{6083FD69-0AFF-445F-D354-2118683287A1}" v="4" dt="2022-04-27T02:34:14.449"/>
    <p1510:client id="{77A65DA0-920D-A751-BFB7-C4464BBF8592}" v="22" dt="2022-04-27T16:04:15.090"/>
    <p1510:client id="{9393AA49-9B20-B9B5-B9D1-B89D18A6257D}" v="1551" dt="2022-04-25T19:24:44.402"/>
    <p1510:client id="{A0978711-6CCE-45B1-8E7C-326A355B675F}" v="45" dt="2022-04-24T22:25:05.214"/>
    <p1510:client id="{C9FEA681-4CC6-37FB-73E6-5E649FDBFA0F}" v="1685" dt="2022-04-25T19:01:37.947"/>
    <p1510:client id="{F1CCFBB5-1623-2E17-D253-DFC03EBB0BF3}" v="4" dt="2022-04-27T18:22:31.792"/>
    <p1510:client id="{F6C8CC07-B7A2-2B88-BD52-49EFD18A3A51}" v="2768" dt="2022-04-25T17:49:03.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hra, Rudraksh" userId="S::rjm7016@psu.edu::99c5c43e-ce3b-464e-95cb-5480e78b0b4f" providerId="AD" clId="Web-{18AE7924-4CF6-908E-FFF1-6038B01EFCB3}"/>
    <pc:docChg chg="addSld modSld">
      <pc:chgData name="Mishra, Rudraksh" userId="S::rjm7016@psu.edu::99c5c43e-ce3b-464e-95cb-5480e78b0b4f" providerId="AD" clId="Web-{18AE7924-4CF6-908E-FFF1-6038B01EFCB3}" dt="2022-04-27T21:14:36.372" v="64" actId="20577"/>
      <pc:docMkLst>
        <pc:docMk/>
      </pc:docMkLst>
      <pc:sldChg chg="delSp modSp new">
        <pc:chgData name="Mishra, Rudraksh" userId="S::rjm7016@psu.edu::99c5c43e-ce3b-464e-95cb-5480e78b0b4f" providerId="AD" clId="Web-{18AE7924-4CF6-908E-FFF1-6038B01EFCB3}" dt="2022-04-27T21:13:22.933" v="28" actId="1076"/>
        <pc:sldMkLst>
          <pc:docMk/>
          <pc:sldMk cId="329158693" sldId="289"/>
        </pc:sldMkLst>
        <pc:spChg chg="mod">
          <ac:chgData name="Mishra, Rudraksh" userId="S::rjm7016@psu.edu::99c5c43e-ce3b-464e-95cb-5480e78b0b4f" providerId="AD" clId="Web-{18AE7924-4CF6-908E-FFF1-6038B01EFCB3}" dt="2022-04-27T21:13:22.933" v="28" actId="1076"/>
          <ac:spMkLst>
            <pc:docMk/>
            <pc:sldMk cId="329158693" sldId="289"/>
            <ac:spMk id="2" creationId="{9BFDBCC6-C7DB-78F1-640F-7AB464BE3BD5}"/>
          </ac:spMkLst>
        </pc:spChg>
        <pc:spChg chg="del">
          <ac:chgData name="Mishra, Rudraksh" userId="S::rjm7016@psu.edu::99c5c43e-ce3b-464e-95cb-5480e78b0b4f" providerId="AD" clId="Web-{18AE7924-4CF6-908E-FFF1-6038B01EFCB3}" dt="2022-04-27T21:12:53.995" v="21"/>
          <ac:spMkLst>
            <pc:docMk/>
            <pc:sldMk cId="329158693" sldId="289"/>
            <ac:spMk id="3" creationId="{8A24B88A-8A37-E290-F257-1AEDC57A2AD2}"/>
          </ac:spMkLst>
        </pc:spChg>
      </pc:sldChg>
      <pc:sldChg chg="modSp new">
        <pc:chgData name="Mishra, Rudraksh" userId="S::rjm7016@psu.edu::99c5c43e-ce3b-464e-95cb-5480e78b0b4f" providerId="AD" clId="Web-{18AE7924-4CF6-908E-FFF1-6038B01EFCB3}" dt="2022-04-27T21:14:36.372" v="64" actId="20577"/>
        <pc:sldMkLst>
          <pc:docMk/>
          <pc:sldMk cId="1824202851" sldId="290"/>
        </pc:sldMkLst>
        <pc:spChg chg="mod">
          <ac:chgData name="Mishra, Rudraksh" userId="S::rjm7016@psu.edu::99c5c43e-ce3b-464e-95cb-5480e78b0b4f" providerId="AD" clId="Web-{18AE7924-4CF6-908E-FFF1-6038B01EFCB3}" dt="2022-04-27T21:13:54.340" v="54" actId="20577"/>
          <ac:spMkLst>
            <pc:docMk/>
            <pc:sldMk cId="1824202851" sldId="290"/>
            <ac:spMk id="2" creationId="{5A713685-746E-E9E4-4A22-12C4F1559C6B}"/>
          </ac:spMkLst>
        </pc:spChg>
        <pc:spChg chg="mod">
          <ac:chgData name="Mishra, Rudraksh" userId="S::rjm7016@psu.edu::99c5c43e-ce3b-464e-95cb-5480e78b0b4f" providerId="AD" clId="Web-{18AE7924-4CF6-908E-FFF1-6038B01EFCB3}" dt="2022-04-27T21:14:36.372" v="64" actId="20577"/>
          <ac:spMkLst>
            <pc:docMk/>
            <pc:sldMk cId="1824202851" sldId="290"/>
            <ac:spMk id="3" creationId="{15A3AB7D-1A87-8AE2-1016-F4C8AD31320A}"/>
          </ac:spMkLst>
        </pc:spChg>
      </pc:sldChg>
    </pc:docChg>
  </pc:docChgLst>
  <pc:docChgLst>
    <pc:chgData name="Mishra, Rudraksh" userId="S::rjm7016@psu.edu::99c5c43e-ce3b-464e-95cb-5480e78b0b4f" providerId="AD" clId="Web-{9393AA49-9B20-B9B5-B9D1-B89D18A6257D}"/>
    <pc:docChg chg="mod addSld delSld modSld sldOrd">
      <pc:chgData name="Mishra, Rudraksh" userId="S::rjm7016@psu.edu::99c5c43e-ce3b-464e-95cb-5480e78b0b4f" providerId="AD" clId="Web-{9393AA49-9B20-B9B5-B9D1-B89D18A6257D}" dt="2022-04-25T19:24:44.402" v="1528" actId="20577"/>
      <pc:docMkLst>
        <pc:docMk/>
      </pc:docMkLst>
      <pc:sldChg chg="modSp">
        <pc:chgData name="Mishra, Rudraksh" userId="S::rjm7016@psu.edu::99c5c43e-ce3b-464e-95cb-5480e78b0b4f" providerId="AD" clId="Web-{9393AA49-9B20-B9B5-B9D1-B89D18A6257D}" dt="2022-04-25T17:31:57.051" v="1380" actId="20577"/>
        <pc:sldMkLst>
          <pc:docMk/>
          <pc:sldMk cId="1999593507" sldId="256"/>
        </pc:sldMkLst>
        <pc:spChg chg="mod">
          <ac:chgData name="Mishra, Rudraksh" userId="S::rjm7016@psu.edu::99c5c43e-ce3b-464e-95cb-5480e78b0b4f" providerId="AD" clId="Web-{9393AA49-9B20-B9B5-B9D1-B89D18A6257D}" dt="2022-04-25T17:31:57.051" v="1380" actId="20577"/>
          <ac:spMkLst>
            <pc:docMk/>
            <pc:sldMk cId="1999593507" sldId="256"/>
            <ac:spMk id="3" creationId="{615D5106-4953-9A4C-BA98-584B415898D1}"/>
          </ac:spMkLst>
        </pc:spChg>
      </pc:sldChg>
      <pc:sldChg chg="addSp delSp modSp">
        <pc:chgData name="Mishra, Rudraksh" userId="S::rjm7016@psu.edu::99c5c43e-ce3b-464e-95cb-5480e78b0b4f" providerId="AD" clId="Web-{9393AA49-9B20-B9B5-B9D1-B89D18A6257D}" dt="2022-04-25T17:33:19.897" v="1417" actId="20577"/>
        <pc:sldMkLst>
          <pc:docMk/>
          <pc:sldMk cId="1730452852" sldId="257"/>
        </pc:sldMkLst>
        <pc:spChg chg="mod">
          <ac:chgData name="Mishra, Rudraksh" userId="S::rjm7016@psu.edu::99c5c43e-ce3b-464e-95cb-5480e78b0b4f" providerId="AD" clId="Web-{9393AA49-9B20-B9B5-B9D1-B89D18A6257D}" dt="2022-04-25T17:33:19.897" v="1417" actId="20577"/>
          <ac:spMkLst>
            <pc:docMk/>
            <pc:sldMk cId="1730452852" sldId="257"/>
            <ac:spMk id="3" creationId="{AF227F97-547A-BD45-83D3-750EEA3DEC57}"/>
          </ac:spMkLst>
        </pc:spChg>
        <pc:spChg chg="add del">
          <ac:chgData name="Mishra, Rudraksh" userId="S::rjm7016@psu.edu::99c5c43e-ce3b-464e-95cb-5480e78b0b4f" providerId="AD" clId="Web-{9393AA49-9B20-B9B5-B9D1-B89D18A6257D}" dt="2022-04-25T14:11:41.542" v="179"/>
          <ac:spMkLst>
            <pc:docMk/>
            <pc:sldMk cId="1730452852" sldId="257"/>
            <ac:spMk id="5" creationId="{72D7A5A3-FDD7-7E38-D0F6-6CAC1468C2E4}"/>
          </ac:spMkLst>
        </pc:spChg>
        <pc:picChg chg="add mod">
          <ac:chgData name="Mishra, Rudraksh" userId="S::rjm7016@psu.edu::99c5c43e-ce3b-464e-95cb-5480e78b0b4f" providerId="AD" clId="Web-{9393AA49-9B20-B9B5-B9D1-B89D18A6257D}" dt="2022-04-25T14:14:37.287" v="197" actId="1076"/>
          <ac:picMkLst>
            <pc:docMk/>
            <pc:sldMk cId="1730452852" sldId="257"/>
            <ac:picMk id="4" creationId="{1DDF50EA-65DB-B943-C759-E56101B7C2AD}"/>
          </ac:picMkLst>
        </pc:picChg>
        <pc:picChg chg="add mod">
          <ac:chgData name="Mishra, Rudraksh" userId="S::rjm7016@psu.edu::99c5c43e-ce3b-464e-95cb-5480e78b0b4f" providerId="AD" clId="Web-{9393AA49-9B20-B9B5-B9D1-B89D18A6257D}" dt="2022-04-25T14:14:29.521" v="196" actId="1076"/>
          <ac:picMkLst>
            <pc:docMk/>
            <pc:sldMk cId="1730452852" sldId="257"/>
            <ac:picMk id="6" creationId="{99E16C4F-146B-D0B5-C6DB-68557013CD45}"/>
          </ac:picMkLst>
        </pc:picChg>
        <pc:picChg chg="add del mod">
          <ac:chgData name="Mishra, Rudraksh" userId="S::rjm7016@psu.edu::99c5c43e-ce3b-464e-95cb-5480e78b0b4f" providerId="AD" clId="Web-{9393AA49-9B20-B9B5-B9D1-B89D18A6257D}" dt="2022-04-25T14:13:52.268" v="181"/>
          <ac:picMkLst>
            <pc:docMk/>
            <pc:sldMk cId="1730452852" sldId="257"/>
            <ac:picMk id="7" creationId="{7A226BB0-7B31-F3D3-53F9-11802D103358}"/>
          </ac:picMkLst>
        </pc:picChg>
        <pc:picChg chg="add mod modCrop">
          <ac:chgData name="Mishra, Rudraksh" userId="S::rjm7016@psu.edu::99c5c43e-ce3b-464e-95cb-5480e78b0b4f" providerId="AD" clId="Web-{9393AA49-9B20-B9B5-B9D1-B89D18A6257D}" dt="2022-04-25T14:22:54.332" v="266" actId="1076"/>
          <ac:picMkLst>
            <pc:docMk/>
            <pc:sldMk cId="1730452852" sldId="257"/>
            <ac:picMk id="8" creationId="{056B5C9D-0A73-1D1E-47DC-9F58E000E4FC}"/>
          </ac:picMkLst>
        </pc:picChg>
      </pc:sldChg>
      <pc:sldChg chg="modSp">
        <pc:chgData name="Mishra, Rudraksh" userId="S::rjm7016@psu.edu::99c5c43e-ce3b-464e-95cb-5480e78b0b4f" providerId="AD" clId="Web-{9393AA49-9B20-B9B5-B9D1-B89D18A6257D}" dt="2022-04-25T18:32:37.640" v="1449" actId="20577"/>
        <pc:sldMkLst>
          <pc:docMk/>
          <pc:sldMk cId="2192248951" sldId="258"/>
        </pc:sldMkLst>
        <pc:spChg chg="mod">
          <ac:chgData name="Mishra, Rudraksh" userId="S::rjm7016@psu.edu::99c5c43e-ce3b-464e-95cb-5480e78b0b4f" providerId="AD" clId="Web-{9393AA49-9B20-B9B5-B9D1-B89D18A6257D}" dt="2022-04-25T18:32:37.640" v="1449" actId="20577"/>
          <ac:spMkLst>
            <pc:docMk/>
            <pc:sldMk cId="2192248951" sldId="258"/>
            <ac:spMk id="3" creationId="{F2AA249E-6475-F748-8E67-C370D02A2574}"/>
          </ac:spMkLst>
        </pc:spChg>
      </pc:sldChg>
      <pc:sldChg chg="modSp">
        <pc:chgData name="Mishra, Rudraksh" userId="S::rjm7016@psu.edu::99c5c43e-ce3b-464e-95cb-5480e78b0b4f" providerId="AD" clId="Web-{9393AA49-9B20-B9B5-B9D1-B89D18A6257D}" dt="2022-04-25T18:41:46.797" v="1487" actId="20577"/>
        <pc:sldMkLst>
          <pc:docMk/>
          <pc:sldMk cId="69323333" sldId="261"/>
        </pc:sldMkLst>
        <pc:spChg chg="mod">
          <ac:chgData name="Mishra, Rudraksh" userId="S::rjm7016@psu.edu::99c5c43e-ce3b-464e-95cb-5480e78b0b4f" providerId="AD" clId="Web-{9393AA49-9B20-B9B5-B9D1-B89D18A6257D}" dt="2022-04-25T14:38:49.702" v="645" actId="20577"/>
          <ac:spMkLst>
            <pc:docMk/>
            <pc:sldMk cId="69323333" sldId="261"/>
            <ac:spMk id="2" creationId="{9ACD8696-5D4A-FA41-9782-D300D38A19B3}"/>
          </ac:spMkLst>
        </pc:spChg>
        <pc:spChg chg="mod">
          <ac:chgData name="Mishra, Rudraksh" userId="S::rjm7016@psu.edu::99c5c43e-ce3b-464e-95cb-5480e78b0b4f" providerId="AD" clId="Web-{9393AA49-9B20-B9B5-B9D1-B89D18A6257D}" dt="2022-04-25T18:41:46.797" v="1487" actId="20577"/>
          <ac:spMkLst>
            <pc:docMk/>
            <pc:sldMk cId="69323333" sldId="261"/>
            <ac:spMk id="3" creationId="{E67EAE31-30DF-0C47-B923-A567D1816D4E}"/>
          </ac:spMkLst>
        </pc:spChg>
      </pc:sldChg>
      <pc:sldChg chg="modSp ord">
        <pc:chgData name="Mishra, Rudraksh" userId="S::rjm7016@psu.edu::99c5c43e-ce3b-464e-95cb-5480e78b0b4f" providerId="AD" clId="Web-{9393AA49-9B20-B9B5-B9D1-B89D18A6257D}" dt="2022-04-25T18:34:21.393" v="1480" actId="20577"/>
        <pc:sldMkLst>
          <pc:docMk/>
          <pc:sldMk cId="1214177620" sldId="263"/>
        </pc:sldMkLst>
        <pc:spChg chg="mod">
          <ac:chgData name="Mishra, Rudraksh" userId="S::rjm7016@psu.edu::99c5c43e-ce3b-464e-95cb-5480e78b0b4f" providerId="AD" clId="Web-{9393AA49-9B20-B9B5-B9D1-B89D18A6257D}" dt="2022-04-25T14:32:36.617" v="449" actId="20577"/>
          <ac:spMkLst>
            <pc:docMk/>
            <pc:sldMk cId="1214177620" sldId="263"/>
            <ac:spMk id="2" creationId="{EF7E8995-1BB6-964B-8AFE-583FBD7705B1}"/>
          </ac:spMkLst>
        </pc:spChg>
        <pc:spChg chg="mod">
          <ac:chgData name="Mishra, Rudraksh" userId="S::rjm7016@psu.edu::99c5c43e-ce3b-464e-95cb-5480e78b0b4f" providerId="AD" clId="Web-{9393AA49-9B20-B9B5-B9D1-B89D18A6257D}" dt="2022-04-25T18:34:21.393" v="1480" actId="20577"/>
          <ac:spMkLst>
            <pc:docMk/>
            <pc:sldMk cId="1214177620" sldId="263"/>
            <ac:spMk id="3" creationId="{C771E80E-49C7-2E45-AA8D-6E92A3E0BAA0}"/>
          </ac:spMkLst>
        </pc:spChg>
      </pc:sldChg>
      <pc:sldChg chg="del">
        <pc:chgData name="Mishra, Rudraksh" userId="S::rjm7016@psu.edu::99c5c43e-ce3b-464e-95cb-5480e78b0b4f" providerId="AD" clId="Web-{9393AA49-9B20-B9B5-B9D1-B89D18A6257D}" dt="2022-04-25T15:27:56.285" v="915"/>
        <pc:sldMkLst>
          <pc:docMk/>
          <pc:sldMk cId="1146725881" sldId="264"/>
        </pc:sldMkLst>
      </pc:sldChg>
      <pc:sldChg chg="del">
        <pc:chgData name="Mishra, Rudraksh" userId="S::rjm7016@psu.edu::99c5c43e-ce3b-464e-95cb-5480e78b0b4f" providerId="AD" clId="Web-{9393AA49-9B20-B9B5-B9D1-B89D18A6257D}" dt="2022-04-25T13:58:32.416" v="47"/>
        <pc:sldMkLst>
          <pc:docMk/>
          <pc:sldMk cId="931967860" sldId="266"/>
        </pc:sldMkLst>
      </pc:sldChg>
      <pc:sldChg chg="del">
        <pc:chgData name="Mishra, Rudraksh" userId="S::rjm7016@psu.edu::99c5c43e-ce3b-464e-95cb-5480e78b0b4f" providerId="AD" clId="Web-{9393AA49-9B20-B9B5-B9D1-B89D18A6257D}" dt="2022-04-25T13:58:29.713" v="46"/>
        <pc:sldMkLst>
          <pc:docMk/>
          <pc:sldMk cId="2762782221" sldId="268"/>
        </pc:sldMkLst>
      </pc:sldChg>
      <pc:sldChg chg="modSp">
        <pc:chgData name="Mishra, Rudraksh" userId="S::rjm7016@psu.edu::99c5c43e-ce3b-464e-95cb-5480e78b0b4f" providerId="AD" clId="Web-{9393AA49-9B20-B9B5-B9D1-B89D18A6257D}" dt="2022-04-25T18:39:15.652" v="1481" actId="20577"/>
        <pc:sldMkLst>
          <pc:docMk/>
          <pc:sldMk cId="4159870637" sldId="269"/>
        </pc:sldMkLst>
        <pc:spChg chg="mod">
          <ac:chgData name="Mishra, Rudraksh" userId="S::rjm7016@psu.edu::99c5c43e-ce3b-464e-95cb-5480e78b0b4f" providerId="AD" clId="Web-{9393AA49-9B20-B9B5-B9D1-B89D18A6257D}" dt="2022-04-25T18:39:15.652" v="1481" actId="20577"/>
          <ac:spMkLst>
            <pc:docMk/>
            <pc:sldMk cId="4159870637" sldId="269"/>
            <ac:spMk id="3" creationId="{E497FBF1-6D02-AD48-B9DC-7F3193C376F3}"/>
          </ac:spMkLst>
        </pc:spChg>
      </pc:sldChg>
      <pc:sldChg chg="modSp addCm">
        <pc:chgData name="Mishra, Rudraksh" userId="S::rjm7016@psu.edu::99c5c43e-ce3b-464e-95cb-5480e78b0b4f" providerId="AD" clId="Web-{9393AA49-9B20-B9B5-B9D1-B89D18A6257D}" dt="2022-04-25T14:36:47.241" v="637"/>
        <pc:sldMkLst>
          <pc:docMk/>
          <pc:sldMk cId="2296019241" sldId="270"/>
        </pc:sldMkLst>
        <pc:spChg chg="mod">
          <ac:chgData name="Mishra, Rudraksh" userId="S::rjm7016@psu.edu::99c5c43e-ce3b-464e-95cb-5480e78b0b4f" providerId="AD" clId="Web-{9393AA49-9B20-B9B5-B9D1-B89D18A6257D}" dt="2022-04-25T13:56:57.833" v="28" actId="20577"/>
          <ac:spMkLst>
            <pc:docMk/>
            <pc:sldMk cId="2296019241" sldId="270"/>
            <ac:spMk id="2" creationId="{EA2243FD-DF7A-0143-BBB6-F8CCF4FB0344}"/>
          </ac:spMkLst>
        </pc:spChg>
        <pc:spChg chg="mod">
          <ac:chgData name="Mishra, Rudraksh" userId="S::rjm7016@psu.edu::99c5c43e-ce3b-464e-95cb-5480e78b0b4f" providerId="AD" clId="Web-{9393AA49-9B20-B9B5-B9D1-B89D18A6257D}" dt="2022-04-25T14:36:21.115" v="635" actId="20577"/>
          <ac:spMkLst>
            <pc:docMk/>
            <pc:sldMk cId="2296019241" sldId="270"/>
            <ac:spMk id="3" creationId="{0DC16B41-3CDA-8442-9F9C-691146145C65}"/>
          </ac:spMkLst>
        </pc:spChg>
      </pc:sldChg>
      <pc:sldChg chg="modSp ord">
        <pc:chgData name="Mishra, Rudraksh" userId="S::rjm7016@psu.edu::99c5c43e-ce3b-464e-95cb-5480e78b0b4f" providerId="AD" clId="Web-{9393AA49-9B20-B9B5-B9D1-B89D18A6257D}" dt="2022-04-25T14:35:49.988" v="634" actId="20577"/>
        <pc:sldMkLst>
          <pc:docMk/>
          <pc:sldMk cId="2359460427" sldId="271"/>
        </pc:sldMkLst>
        <pc:spChg chg="mod">
          <ac:chgData name="Mishra, Rudraksh" userId="S::rjm7016@psu.edu::99c5c43e-ce3b-464e-95cb-5480e78b0b4f" providerId="AD" clId="Web-{9393AA49-9B20-B9B5-B9D1-B89D18A6257D}" dt="2022-04-25T14:35:49.988" v="634" actId="20577"/>
          <ac:spMkLst>
            <pc:docMk/>
            <pc:sldMk cId="2359460427" sldId="271"/>
            <ac:spMk id="3" creationId="{AE1F133D-9BAB-F04F-8252-19EE65DE02E8}"/>
          </ac:spMkLst>
        </pc:spChg>
      </pc:sldChg>
      <pc:sldChg chg="delSp modSp add">
        <pc:chgData name="Mishra, Rudraksh" userId="S::rjm7016@psu.edu::99c5c43e-ce3b-464e-95cb-5480e78b0b4f" providerId="AD" clId="Web-{9393AA49-9B20-B9B5-B9D1-B89D18A6257D}" dt="2022-04-25T13:56:01.829" v="18" actId="20577"/>
        <pc:sldMkLst>
          <pc:docMk/>
          <pc:sldMk cId="613686487" sldId="272"/>
        </pc:sldMkLst>
        <pc:spChg chg="mod">
          <ac:chgData name="Mishra, Rudraksh" userId="S::rjm7016@psu.edu::99c5c43e-ce3b-464e-95cb-5480e78b0b4f" providerId="AD" clId="Web-{9393AA49-9B20-B9B5-B9D1-B89D18A6257D}" dt="2022-04-25T13:56:01.829" v="18" actId="20577"/>
          <ac:spMkLst>
            <pc:docMk/>
            <pc:sldMk cId="613686487" sldId="272"/>
            <ac:spMk id="3" creationId="{E0DD4B2F-0AF3-804B-AEC1-82C6BE5C0472}"/>
          </ac:spMkLst>
        </pc:spChg>
        <pc:picChg chg="del">
          <ac:chgData name="Mishra, Rudraksh" userId="S::rjm7016@psu.edu::99c5c43e-ce3b-464e-95cb-5480e78b0b4f" providerId="AD" clId="Web-{9393AA49-9B20-B9B5-B9D1-B89D18A6257D}" dt="2022-04-25T13:55:58.735" v="17"/>
          <ac:picMkLst>
            <pc:docMk/>
            <pc:sldMk cId="613686487" sldId="272"/>
            <ac:picMk id="8" creationId="{8D9C13BD-61BB-F844-95E6-4D99453212CC}"/>
          </ac:picMkLst>
        </pc:picChg>
      </pc:sldChg>
      <pc:sldChg chg="modSp new">
        <pc:chgData name="Mishra, Rudraksh" userId="S::rjm7016@psu.edu::99c5c43e-ce3b-464e-95cb-5480e78b0b4f" providerId="AD" clId="Web-{9393AA49-9B20-B9B5-B9D1-B89D18A6257D}" dt="2022-04-25T19:21:15.006" v="1525" actId="20577"/>
        <pc:sldMkLst>
          <pc:docMk/>
          <pc:sldMk cId="2530892819" sldId="273"/>
        </pc:sldMkLst>
        <pc:spChg chg="mod">
          <ac:chgData name="Mishra, Rudraksh" userId="S::rjm7016@psu.edu::99c5c43e-ce3b-464e-95cb-5480e78b0b4f" providerId="AD" clId="Web-{9393AA49-9B20-B9B5-B9D1-B89D18A6257D}" dt="2022-04-25T19:21:15.006" v="1525" actId="20577"/>
          <ac:spMkLst>
            <pc:docMk/>
            <pc:sldMk cId="2530892819" sldId="273"/>
            <ac:spMk id="2" creationId="{55F17FA3-BC78-258D-6F58-E2150C993820}"/>
          </ac:spMkLst>
        </pc:spChg>
      </pc:sldChg>
      <pc:sldChg chg="modSp new ord">
        <pc:chgData name="Mishra, Rudraksh" userId="S::rjm7016@psu.edu::99c5c43e-ce3b-464e-95cb-5480e78b0b4f" providerId="AD" clId="Web-{9393AA49-9B20-B9B5-B9D1-B89D18A6257D}" dt="2022-04-25T13:59:04.387" v="53"/>
        <pc:sldMkLst>
          <pc:docMk/>
          <pc:sldMk cId="3061077742" sldId="274"/>
        </pc:sldMkLst>
        <pc:spChg chg="mod">
          <ac:chgData name="Mishra, Rudraksh" userId="S::rjm7016@psu.edu::99c5c43e-ce3b-464e-95cb-5480e78b0b4f" providerId="AD" clId="Web-{9393AA49-9B20-B9B5-B9D1-B89D18A6257D}" dt="2022-04-25T13:59:00.918" v="52" actId="20577"/>
          <ac:spMkLst>
            <pc:docMk/>
            <pc:sldMk cId="3061077742" sldId="274"/>
            <ac:spMk id="2" creationId="{12D97541-D793-E8BA-6DF0-484C958972C8}"/>
          </ac:spMkLst>
        </pc:spChg>
      </pc:sldChg>
      <pc:sldChg chg="modSp new">
        <pc:chgData name="Mishra, Rudraksh" userId="S::rjm7016@psu.edu::99c5c43e-ce3b-464e-95cb-5480e78b0b4f" providerId="AD" clId="Web-{9393AA49-9B20-B9B5-B9D1-B89D18A6257D}" dt="2022-04-25T17:00:00.668" v="1362" actId="20577"/>
        <pc:sldMkLst>
          <pc:docMk/>
          <pc:sldMk cId="3708932383" sldId="275"/>
        </pc:sldMkLst>
        <pc:spChg chg="mod">
          <ac:chgData name="Mishra, Rudraksh" userId="S::rjm7016@psu.edu::99c5c43e-ce3b-464e-95cb-5480e78b0b4f" providerId="AD" clId="Web-{9393AA49-9B20-B9B5-B9D1-B89D18A6257D}" dt="2022-04-25T15:03:22.103" v="894" actId="20577"/>
          <ac:spMkLst>
            <pc:docMk/>
            <pc:sldMk cId="3708932383" sldId="275"/>
            <ac:spMk id="2" creationId="{765CA62F-F953-BBB8-7822-76AF01C01A71}"/>
          </ac:spMkLst>
        </pc:spChg>
        <pc:spChg chg="mod">
          <ac:chgData name="Mishra, Rudraksh" userId="S::rjm7016@psu.edu::99c5c43e-ce3b-464e-95cb-5480e78b0b4f" providerId="AD" clId="Web-{9393AA49-9B20-B9B5-B9D1-B89D18A6257D}" dt="2022-04-25T17:00:00.668" v="1362" actId="20577"/>
          <ac:spMkLst>
            <pc:docMk/>
            <pc:sldMk cId="3708932383" sldId="275"/>
            <ac:spMk id="3" creationId="{D9299172-C121-9A78-F0EA-52C781F2AB19}"/>
          </ac:spMkLst>
        </pc:spChg>
      </pc:sldChg>
      <pc:sldChg chg="modSp new">
        <pc:chgData name="Mishra, Rudraksh" userId="S::rjm7016@psu.edu::99c5c43e-ce3b-464e-95cb-5480e78b0b4f" providerId="AD" clId="Web-{9393AA49-9B20-B9B5-B9D1-B89D18A6257D}" dt="2022-04-25T15:35:49.297" v="1095" actId="20577"/>
        <pc:sldMkLst>
          <pc:docMk/>
          <pc:sldMk cId="2624564155" sldId="276"/>
        </pc:sldMkLst>
        <pc:spChg chg="mod">
          <ac:chgData name="Mishra, Rudraksh" userId="S::rjm7016@psu.edu::99c5c43e-ce3b-464e-95cb-5480e78b0b4f" providerId="AD" clId="Web-{9393AA49-9B20-B9B5-B9D1-B89D18A6257D}" dt="2022-04-25T15:35:49.297" v="1095" actId="20577"/>
          <ac:spMkLst>
            <pc:docMk/>
            <pc:sldMk cId="2624564155" sldId="276"/>
            <ac:spMk id="2" creationId="{23396360-9A06-27AD-B80B-060D93B34788}"/>
          </ac:spMkLst>
        </pc:spChg>
        <pc:spChg chg="mod">
          <ac:chgData name="Mishra, Rudraksh" userId="S::rjm7016@psu.edu::99c5c43e-ce3b-464e-95cb-5480e78b0b4f" providerId="AD" clId="Web-{9393AA49-9B20-B9B5-B9D1-B89D18A6257D}" dt="2022-04-25T15:35:46.391" v="1094" actId="1076"/>
          <ac:spMkLst>
            <pc:docMk/>
            <pc:sldMk cId="2624564155" sldId="276"/>
            <ac:spMk id="3" creationId="{D0FCF8D5-E361-338A-90AB-2A684DA232B5}"/>
          </ac:spMkLst>
        </pc:spChg>
      </pc:sldChg>
      <pc:sldChg chg="modSp new">
        <pc:chgData name="Mishra, Rudraksh" userId="S::rjm7016@psu.edu::99c5c43e-ce3b-464e-95cb-5480e78b0b4f" providerId="AD" clId="Web-{9393AA49-9B20-B9B5-B9D1-B89D18A6257D}" dt="2022-04-25T15:35:36.812" v="1093" actId="1076"/>
        <pc:sldMkLst>
          <pc:docMk/>
          <pc:sldMk cId="1040637193" sldId="277"/>
        </pc:sldMkLst>
        <pc:spChg chg="mod">
          <ac:chgData name="Mishra, Rudraksh" userId="S::rjm7016@psu.edu::99c5c43e-ce3b-464e-95cb-5480e78b0b4f" providerId="AD" clId="Web-{9393AA49-9B20-B9B5-B9D1-B89D18A6257D}" dt="2022-04-25T15:03:15.571" v="888" actId="20577"/>
          <ac:spMkLst>
            <pc:docMk/>
            <pc:sldMk cId="1040637193" sldId="277"/>
            <ac:spMk id="2" creationId="{DE652534-0CCD-DA1F-E1A4-179807064F7C}"/>
          </ac:spMkLst>
        </pc:spChg>
        <pc:spChg chg="mod">
          <ac:chgData name="Mishra, Rudraksh" userId="S::rjm7016@psu.edu::99c5c43e-ce3b-464e-95cb-5480e78b0b4f" providerId="AD" clId="Web-{9393AA49-9B20-B9B5-B9D1-B89D18A6257D}" dt="2022-04-25T15:35:36.812" v="1093" actId="1076"/>
          <ac:spMkLst>
            <pc:docMk/>
            <pc:sldMk cId="1040637193" sldId="277"/>
            <ac:spMk id="3" creationId="{CA5605D8-766F-BAC2-5F70-D3110A5C1E5F}"/>
          </ac:spMkLst>
        </pc:spChg>
      </pc:sldChg>
      <pc:sldChg chg="modSp new">
        <pc:chgData name="Mishra, Rudraksh" userId="S::rjm7016@psu.edu::99c5c43e-ce3b-464e-95cb-5480e78b0b4f" providerId="AD" clId="Web-{9393AA49-9B20-B9B5-B9D1-B89D18A6257D}" dt="2022-04-25T17:43:06.664" v="1444" actId="20577"/>
        <pc:sldMkLst>
          <pc:docMk/>
          <pc:sldMk cId="2088114814" sldId="278"/>
        </pc:sldMkLst>
        <pc:spChg chg="mod">
          <ac:chgData name="Mishra, Rudraksh" userId="S::rjm7016@psu.edu::99c5c43e-ce3b-464e-95cb-5480e78b0b4f" providerId="AD" clId="Web-{9393AA49-9B20-B9B5-B9D1-B89D18A6257D}" dt="2022-04-25T14:50:56.621" v="813" actId="20577"/>
          <ac:spMkLst>
            <pc:docMk/>
            <pc:sldMk cId="2088114814" sldId="278"/>
            <ac:spMk id="2" creationId="{870E1A29-16B1-0CB2-E787-C3305DE1367B}"/>
          </ac:spMkLst>
        </pc:spChg>
        <pc:spChg chg="mod">
          <ac:chgData name="Mishra, Rudraksh" userId="S::rjm7016@psu.edu::99c5c43e-ce3b-464e-95cb-5480e78b0b4f" providerId="AD" clId="Web-{9393AA49-9B20-B9B5-B9D1-B89D18A6257D}" dt="2022-04-25T17:43:06.664" v="1444" actId="20577"/>
          <ac:spMkLst>
            <pc:docMk/>
            <pc:sldMk cId="2088114814" sldId="278"/>
            <ac:spMk id="3" creationId="{FC8882CA-1372-672C-A67A-C1BD3DBA2FA4}"/>
          </ac:spMkLst>
        </pc:spChg>
      </pc:sldChg>
      <pc:sldChg chg="modSp new">
        <pc:chgData name="Mishra, Rudraksh" userId="S::rjm7016@psu.edu::99c5c43e-ce3b-464e-95cb-5480e78b0b4f" providerId="AD" clId="Web-{9393AA49-9B20-B9B5-B9D1-B89D18A6257D}" dt="2022-04-25T18:50:28.531" v="1514" actId="20577"/>
        <pc:sldMkLst>
          <pc:docMk/>
          <pc:sldMk cId="3995336654" sldId="279"/>
        </pc:sldMkLst>
        <pc:spChg chg="mod">
          <ac:chgData name="Mishra, Rudraksh" userId="S::rjm7016@psu.edu::99c5c43e-ce3b-464e-95cb-5480e78b0b4f" providerId="AD" clId="Web-{9393AA49-9B20-B9B5-B9D1-B89D18A6257D}" dt="2022-04-25T15:04:16.465" v="905" actId="20577"/>
          <ac:spMkLst>
            <pc:docMk/>
            <pc:sldMk cId="3995336654" sldId="279"/>
            <ac:spMk id="2" creationId="{CB3673C4-CAE6-EC83-944D-EA634842617F}"/>
          </ac:spMkLst>
        </pc:spChg>
        <pc:spChg chg="mod">
          <ac:chgData name="Mishra, Rudraksh" userId="S::rjm7016@psu.edu::99c5c43e-ce3b-464e-95cb-5480e78b0b4f" providerId="AD" clId="Web-{9393AA49-9B20-B9B5-B9D1-B89D18A6257D}" dt="2022-04-25T18:50:28.531" v="1514" actId="20577"/>
          <ac:spMkLst>
            <pc:docMk/>
            <pc:sldMk cId="3995336654" sldId="279"/>
            <ac:spMk id="3" creationId="{F13FCC79-1E70-9ABA-645B-446925BC8B82}"/>
          </ac:spMkLst>
        </pc:spChg>
      </pc:sldChg>
      <pc:sldChg chg="addSp delSp modSp new">
        <pc:chgData name="Mishra, Rudraksh" userId="S::rjm7016@psu.edu::99c5c43e-ce3b-464e-95cb-5480e78b0b4f" providerId="AD" clId="Web-{9393AA49-9B20-B9B5-B9D1-B89D18A6257D}" dt="2022-04-25T18:51:12.860" v="1516" actId="20577"/>
        <pc:sldMkLst>
          <pc:docMk/>
          <pc:sldMk cId="3035966374" sldId="280"/>
        </pc:sldMkLst>
        <pc:spChg chg="mod">
          <ac:chgData name="Mishra, Rudraksh" userId="S::rjm7016@psu.edu::99c5c43e-ce3b-464e-95cb-5480e78b0b4f" providerId="AD" clId="Web-{9393AA49-9B20-B9B5-B9D1-B89D18A6257D}" dt="2022-04-25T15:32:54.443" v="1037" actId="20577"/>
          <ac:spMkLst>
            <pc:docMk/>
            <pc:sldMk cId="3035966374" sldId="280"/>
            <ac:spMk id="2" creationId="{872BA742-18DD-60B0-5692-8229FC9308BA}"/>
          </ac:spMkLst>
        </pc:spChg>
        <pc:spChg chg="mod">
          <ac:chgData name="Mishra, Rudraksh" userId="S::rjm7016@psu.edu::99c5c43e-ce3b-464e-95cb-5480e78b0b4f" providerId="AD" clId="Web-{9393AA49-9B20-B9B5-B9D1-B89D18A6257D}" dt="2022-04-25T18:51:12.860" v="1516" actId="20577"/>
          <ac:spMkLst>
            <pc:docMk/>
            <pc:sldMk cId="3035966374" sldId="280"/>
            <ac:spMk id="3" creationId="{DBD74368-84B4-1E56-63B3-827A6AF7B08D}"/>
          </ac:spMkLst>
        </pc:spChg>
        <pc:picChg chg="add del mod">
          <ac:chgData name="Mishra, Rudraksh" userId="S::rjm7016@psu.edu::99c5c43e-ce3b-464e-95cb-5480e78b0b4f" providerId="AD" clId="Web-{9393AA49-9B20-B9B5-B9D1-B89D18A6257D}" dt="2022-04-25T15:29:57.682" v="931"/>
          <ac:picMkLst>
            <pc:docMk/>
            <pc:sldMk cId="3035966374" sldId="280"/>
            <ac:picMk id="4" creationId="{CC5B271E-3C29-5AF6-6878-04CD8D88024B}"/>
          </ac:picMkLst>
        </pc:picChg>
        <pc:picChg chg="add mod modCrop">
          <ac:chgData name="Mishra, Rudraksh" userId="S::rjm7016@psu.edu::99c5c43e-ce3b-464e-95cb-5480e78b0b4f" providerId="AD" clId="Web-{9393AA49-9B20-B9B5-B9D1-B89D18A6257D}" dt="2022-04-25T15:34:22.511" v="1064"/>
          <ac:picMkLst>
            <pc:docMk/>
            <pc:sldMk cId="3035966374" sldId="280"/>
            <ac:picMk id="5" creationId="{58B7D46B-84F6-9EFF-B19A-76ED42311333}"/>
          </ac:picMkLst>
        </pc:picChg>
      </pc:sldChg>
      <pc:sldChg chg="delSp modSp">
        <pc:chgData name="Mishra, Rudraksh" userId="S::rjm7016@psu.edu::99c5c43e-ce3b-464e-95cb-5480e78b0b4f" providerId="AD" clId="Web-{9393AA49-9B20-B9B5-B9D1-B89D18A6257D}" dt="2022-04-25T19:24:44.402" v="1528" actId="20577"/>
        <pc:sldMkLst>
          <pc:docMk/>
          <pc:sldMk cId="1722216487" sldId="283"/>
        </pc:sldMkLst>
        <pc:spChg chg="mod">
          <ac:chgData name="Mishra, Rudraksh" userId="S::rjm7016@psu.edu::99c5c43e-ce3b-464e-95cb-5480e78b0b4f" providerId="AD" clId="Web-{9393AA49-9B20-B9B5-B9D1-B89D18A6257D}" dt="2022-04-25T19:24:44.402" v="1528" actId="20577"/>
          <ac:spMkLst>
            <pc:docMk/>
            <pc:sldMk cId="1722216487" sldId="283"/>
            <ac:spMk id="3" creationId="{47CA8A5D-6AA4-76E6-F549-F686AEB2B3C2}"/>
          </ac:spMkLst>
        </pc:spChg>
        <pc:picChg chg="del">
          <ac:chgData name="Mishra, Rudraksh" userId="S::rjm7016@psu.edu::99c5c43e-ce3b-464e-95cb-5480e78b0b4f" providerId="AD" clId="Web-{9393AA49-9B20-B9B5-B9D1-B89D18A6257D}" dt="2022-04-25T19:24:41.293" v="1526"/>
          <ac:picMkLst>
            <pc:docMk/>
            <pc:sldMk cId="1722216487" sldId="283"/>
            <ac:picMk id="6" creationId="{CAE47540-3044-FBC7-1FDF-A6FA8D889E75}"/>
          </ac:picMkLst>
        </pc:picChg>
      </pc:sldChg>
      <pc:sldChg chg="modSp">
        <pc:chgData name="Mishra, Rudraksh" userId="S::rjm7016@psu.edu::99c5c43e-ce3b-464e-95cb-5480e78b0b4f" providerId="AD" clId="Web-{9393AA49-9B20-B9B5-B9D1-B89D18A6257D}" dt="2022-04-25T18:39:22.933" v="1482" actId="20577"/>
        <pc:sldMkLst>
          <pc:docMk/>
          <pc:sldMk cId="4227100801" sldId="285"/>
        </pc:sldMkLst>
        <pc:spChg chg="mod">
          <ac:chgData name="Mishra, Rudraksh" userId="S::rjm7016@psu.edu::99c5c43e-ce3b-464e-95cb-5480e78b0b4f" providerId="AD" clId="Web-{9393AA49-9B20-B9B5-B9D1-B89D18A6257D}" dt="2022-04-25T18:39:22.933" v="1482" actId="20577"/>
          <ac:spMkLst>
            <pc:docMk/>
            <pc:sldMk cId="4227100801" sldId="285"/>
            <ac:spMk id="3" creationId="{E497FBF1-6D02-AD48-B9DC-7F3193C376F3}"/>
          </ac:spMkLst>
        </pc:spChg>
      </pc:sldChg>
    </pc:docChg>
  </pc:docChgLst>
  <pc:docChgLst>
    <pc:chgData name="Kunduru, Nikhitha" userId="S::nqk5398@psu.edu::e5e7bf6f-ab36-4f02-8bb5-b13fba9f5afd" providerId="AD" clId="Web-{40B647CF-0C71-0703-48B3-233273523D69}"/>
    <pc:docChg chg="modSld">
      <pc:chgData name="Kunduru, Nikhitha" userId="S::nqk5398@psu.edu::e5e7bf6f-ab36-4f02-8bb5-b13fba9f5afd" providerId="AD" clId="Web-{40B647CF-0C71-0703-48B3-233273523D69}" dt="2022-04-25T20:09:24.060" v="11" actId="20577"/>
      <pc:docMkLst>
        <pc:docMk/>
      </pc:docMkLst>
      <pc:sldChg chg="modSp">
        <pc:chgData name="Kunduru, Nikhitha" userId="S::nqk5398@psu.edu::e5e7bf6f-ab36-4f02-8bb5-b13fba9f5afd" providerId="AD" clId="Web-{40B647CF-0C71-0703-48B3-233273523D69}" dt="2022-04-25T20:09:24.060" v="11" actId="20577"/>
        <pc:sldMkLst>
          <pc:docMk/>
          <pc:sldMk cId="2359460427" sldId="271"/>
        </pc:sldMkLst>
        <pc:spChg chg="mod">
          <ac:chgData name="Kunduru, Nikhitha" userId="S::nqk5398@psu.edu::e5e7bf6f-ab36-4f02-8bb5-b13fba9f5afd" providerId="AD" clId="Web-{40B647CF-0C71-0703-48B3-233273523D69}" dt="2022-04-25T20:09:24.060" v="11" actId="20577"/>
          <ac:spMkLst>
            <pc:docMk/>
            <pc:sldMk cId="2359460427" sldId="271"/>
            <ac:spMk id="3" creationId="{AE1F133D-9BAB-F04F-8252-19EE65DE02E8}"/>
          </ac:spMkLst>
        </pc:spChg>
      </pc:sldChg>
    </pc:docChg>
  </pc:docChgLst>
  <pc:docChgLst>
    <pc:chgData name="Kunduru, Nikhitha" userId="S::nqk5398@psu.edu::e5e7bf6f-ab36-4f02-8bb5-b13fba9f5afd" providerId="AD" clId="Web-{F6C8CC07-B7A2-2B88-BD52-49EFD18A3A51}"/>
    <pc:docChg chg="addSld delSld modSld sldOrd">
      <pc:chgData name="Kunduru, Nikhitha" userId="S::nqk5398@psu.edu::e5e7bf6f-ab36-4f02-8bb5-b13fba9f5afd" providerId="AD" clId="Web-{F6C8CC07-B7A2-2B88-BD52-49EFD18A3A51}" dt="2022-04-25T17:49:03.923" v="2482"/>
      <pc:docMkLst>
        <pc:docMk/>
      </pc:docMkLst>
      <pc:sldChg chg="modSp">
        <pc:chgData name="Kunduru, Nikhitha" userId="S::nqk5398@psu.edu::e5e7bf6f-ab36-4f02-8bb5-b13fba9f5afd" providerId="AD" clId="Web-{F6C8CC07-B7A2-2B88-BD52-49EFD18A3A51}" dt="2022-04-25T15:31:45.655" v="136" actId="20577"/>
        <pc:sldMkLst>
          <pc:docMk/>
          <pc:sldMk cId="1999593507" sldId="256"/>
        </pc:sldMkLst>
        <pc:spChg chg="mod">
          <ac:chgData name="Kunduru, Nikhitha" userId="S::nqk5398@psu.edu::e5e7bf6f-ab36-4f02-8bb5-b13fba9f5afd" providerId="AD" clId="Web-{F6C8CC07-B7A2-2B88-BD52-49EFD18A3A51}" dt="2022-04-25T15:31:45.655" v="136" actId="20577"/>
          <ac:spMkLst>
            <pc:docMk/>
            <pc:sldMk cId="1999593507" sldId="256"/>
            <ac:spMk id="2" creationId="{BA535ABB-C067-3840-ABD6-79A97461CC76}"/>
          </ac:spMkLst>
        </pc:spChg>
        <pc:spChg chg="mod">
          <ac:chgData name="Kunduru, Nikhitha" userId="S::nqk5398@psu.edu::e5e7bf6f-ab36-4f02-8bb5-b13fba9f5afd" providerId="AD" clId="Web-{F6C8CC07-B7A2-2B88-BD52-49EFD18A3A51}" dt="2022-04-25T14:26:52.095" v="18" actId="1076"/>
          <ac:spMkLst>
            <pc:docMk/>
            <pc:sldMk cId="1999593507" sldId="256"/>
            <ac:spMk id="3" creationId="{615D5106-4953-9A4C-BA98-584B415898D1}"/>
          </ac:spMkLst>
        </pc:spChg>
        <pc:spChg chg="mod">
          <ac:chgData name="Kunduru, Nikhitha" userId="S::nqk5398@psu.edu::e5e7bf6f-ab36-4f02-8bb5-b13fba9f5afd" providerId="AD" clId="Web-{F6C8CC07-B7A2-2B88-BD52-49EFD18A3A51}" dt="2022-04-25T15:31:40.123" v="134" actId="20577"/>
          <ac:spMkLst>
            <pc:docMk/>
            <pc:sldMk cId="1999593507" sldId="256"/>
            <ac:spMk id="4" creationId="{01F86F69-15C6-4E40-A353-D52D462222B5}"/>
          </ac:spMkLst>
        </pc:spChg>
      </pc:sldChg>
      <pc:sldChg chg="addSp delSp modSp ord">
        <pc:chgData name="Kunduru, Nikhitha" userId="S::nqk5398@psu.edu::e5e7bf6f-ab36-4f02-8bb5-b13fba9f5afd" providerId="AD" clId="Web-{F6C8CC07-B7A2-2B88-BD52-49EFD18A3A51}" dt="2022-04-25T17:25:17.722" v="2228"/>
        <pc:sldMkLst>
          <pc:docMk/>
          <pc:sldMk cId="2445076786" sldId="260"/>
        </pc:sldMkLst>
        <pc:spChg chg="mod">
          <ac:chgData name="Kunduru, Nikhitha" userId="S::nqk5398@psu.edu::e5e7bf6f-ab36-4f02-8bb5-b13fba9f5afd" providerId="AD" clId="Web-{F6C8CC07-B7A2-2B88-BD52-49EFD18A3A51}" dt="2022-04-25T17:10:45.814" v="1202" actId="20577"/>
          <ac:spMkLst>
            <pc:docMk/>
            <pc:sldMk cId="2445076786" sldId="260"/>
            <ac:spMk id="3" creationId="{E497FBF1-6D02-AD48-B9DC-7F3193C376F3}"/>
          </ac:spMkLst>
        </pc:spChg>
        <pc:spChg chg="add mod">
          <ac:chgData name="Kunduru, Nikhitha" userId="S::nqk5398@psu.edu::e5e7bf6f-ab36-4f02-8bb5-b13fba9f5afd" providerId="AD" clId="Web-{F6C8CC07-B7A2-2B88-BD52-49EFD18A3A51}" dt="2022-04-25T17:07:20.841" v="976" actId="1076"/>
          <ac:spMkLst>
            <pc:docMk/>
            <pc:sldMk cId="2445076786" sldId="260"/>
            <ac:spMk id="4" creationId="{8AEEF240-B54C-E09E-8297-C54E20ED601C}"/>
          </ac:spMkLst>
        </pc:spChg>
        <pc:spChg chg="add del">
          <ac:chgData name="Kunduru, Nikhitha" userId="S::nqk5398@psu.edu::e5e7bf6f-ab36-4f02-8bb5-b13fba9f5afd" providerId="AD" clId="Web-{F6C8CC07-B7A2-2B88-BD52-49EFD18A3A51}" dt="2022-04-25T16:58:07.626" v="675"/>
          <ac:spMkLst>
            <pc:docMk/>
            <pc:sldMk cId="2445076786" sldId="260"/>
            <ac:spMk id="5" creationId="{A322D4F4-EB7A-1D9A-5CB1-1CA5FEF03128}"/>
          </ac:spMkLst>
        </pc:spChg>
        <pc:spChg chg="add del">
          <ac:chgData name="Kunduru, Nikhitha" userId="S::nqk5398@psu.edu::e5e7bf6f-ab36-4f02-8bb5-b13fba9f5afd" providerId="AD" clId="Web-{F6C8CC07-B7A2-2B88-BD52-49EFD18A3A51}" dt="2022-04-25T16:58:13.439" v="677"/>
          <ac:spMkLst>
            <pc:docMk/>
            <pc:sldMk cId="2445076786" sldId="260"/>
            <ac:spMk id="6" creationId="{E77D2E25-1703-B474-4DE4-AEC04D568C2B}"/>
          </ac:spMkLst>
        </pc:spChg>
        <pc:spChg chg="add mod">
          <ac:chgData name="Kunduru, Nikhitha" userId="S::nqk5398@psu.edu::e5e7bf6f-ab36-4f02-8bb5-b13fba9f5afd" providerId="AD" clId="Web-{F6C8CC07-B7A2-2B88-BD52-49EFD18A3A51}" dt="2022-04-25T17:07:36.278" v="981" actId="1076"/>
          <ac:spMkLst>
            <pc:docMk/>
            <pc:sldMk cId="2445076786" sldId="260"/>
            <ac:spMk id="7" creationId="{7A712ED6-22D0-69DD-99C4-F4E16B37A061}"/>
          </ac:spMkLst>
        </pc:spChg>
        <pc:spChg chg="add mod">
          <ac:chgData name="Kunduru, Nikhitha" userId="S::nqk5398@psu.edu::e5e7bf6f-ab36-4f02-8bb5-b13fba9f5afd" providerId="AD" clId="Web-{F6C8CC07-B7A2-2B88-BD52-49EFD18A3A51}" dt="2022-04-25T17:07:23.731" v="977" actId="1076"/>
          <ac:spMkLst>
            <pc:docMk/>
            <pc:sldMk cId="2445076786" sldId="260"/>
            <ac:spMk id="9" creationId="{B083F89B-9157-FAA2-9E73-A01B7434B70D}"/>
          </ac:spMkLst>
        </pc:spChg>
        <pc:spChg chg="add mod">
          <ac:chgData name="Kunduru, Nikhitha" userId="S::nqk5398@psu.edu::e5e7bf6f-ab36-4f02-8bb5-b13fba9f5afd" providerId="AD" clId="Web-{F6C8CC07-B7A2-2B88-BD52-49EFD18A3A51}" dt="2022-04-25T17:07:26.544" v="978" actId="1076"/>
          <ac:spMkLst>
            <pc:docMk/>
            <pc:sldMk cId="2445076786" sldId="260"/>
            <ac:spMk id="10" creationId="{72AC406F-D772-613B-962D-07A21B975C03}"/>
          </ac:spMkLst>
        </pc:spChg>
        <pc:spChg chg="add mod">
          <ac:chgData name="Kunduru, Nikhitha" userId="S::nqk5398@psu.edu::e5e7bf6f-ab36-4f02-8bb5-b13fba9f5afd" providerId="AD" clId="Web-{F6C8CC07-B7A2-2B88-BD52-49EFD18A3A51}" dt="2022-04-25T17:07:40.060" v="982" actId="1076"/>
          <ac:spMkLst>
            <pc:docMk/>
            <pc:sldMk cId="2445076786" sldId="260"/>
            <ac:spMk id="12" creationId="{3EE55591-286B-113D-6F0D-D677B6E86275}"/>
          </ac:spMkLst>
        </pc:spChg>
        <pc:spChg chg="add mod">
          <ac:chgData name="Kunduru, Nikhitha" userId="S::nqk5398@psu.edu::e5e7bf6f-ab36-4f02-8bb5-b13fba9f5afd" providerId="AD" clId="Web-{F6C8CC07-B7A2-2B88-BD52-49EFD18A3A51}" dt="2022-04-25T17:07:50.544" v="997" actId="20577"/>
          <ac:spMkLst>
            <pc:docMk/>
            <pc:sldMk cId="2445076786" sldId="260"/>
            <ac:spMk id="13" creationId="{09CFC5B0-D770-4654-A3F1-B52CEF9451C5}"/>
          </ac:spMkLst>
        </pc:spChg>
        <pc:cxnChg chg="add mod">
          <ac:chgData name="Kunduru, Nikhitha" userId="S::nqk5398@psu.edu::e5e7bf6f-ab36-4f02-8bb5-b13fba9f5afd" providerId="AD" clId="Web-{F6C8CC07-B7A2-2B88-BD52-49EFD18A3A51}" dt="2022-04-25T17:07:32.231" v="980" actId="1076"/>
          <ac:cxnSpMkLst>
            <pc:docMk/>
            <pc:sldMk cId="2445076786" sldId="260"/>
            <ac:cxnSpMk id="8" creationId="{D1473E53-F63B-2F2A-DEAD-8264535E539E}"/>
          </ac:cxnSpMkLst>
        </pc:cxnChg>
        <pc:cxnChg chg="add mod">
          <ac:chgData name="Kunduru, Nikhitha" userId="S::nqk5398@psu.edu::e5e7bf6f-ab36-4f02-8bb5-b13fba9f5afd" providerId="AD" clId="Web-{F6C8CC07-B7A2-2B88-BD52-49EFD18A3A51}" dt="2022-04-25T17:07:28.997" v="979" actId="1076"/>
          <ac:cxnSpMkLst>
            <pc:docMk/>
            <pc:sldMk cId="2445076786" sldId="260"/>
            <ac:cxnSpMk id="11" creationId="{3E035597-1A1B-6954-CB39-80E904B90972}"/>
          </ac:cxnSpMkLst>
        </pc:cxnChg>
      </pc:sldChg>
      <pc:sldChg chg="modSp modCm">
        <pc:chgData name="Kunduru, Nikhitha" userId="S::nqk5398@psu.edu::e5e7bf6f-ab36-4f02-8bb5-b13fba9f5afd" providerId="AD" clId="Web-{F6C8CC07-B7A2-2B88-BD52-49EFD18A3A51}" dt="2022-04-25T15:42:37.088" v="140" actId="20577"/>
        <pc:sldMkLst>
          <pc:docMk/>
          <pc:sldMk cId="2296019241" sldId="270"/>
        </pc:sldMkLst>
        <pc:spChg chg="mod">
          <ac:chgData name="Kunduru, Nikhitha" userId="S::nqk5398@psu.edu::e5e7bf6f-ab36-4f02-8bb5-b13fba9f5afd" providerId="AD" clId="Web-{F6C8CC07-B7A2-2B88-BD52-49EFD18A3A51}" dt="2022-04-25T15:42:37.088" v="140" actId="20577"/>
          <ac:spMkLst>
            <pc:docMk/>
            <pc:sldMk cId="2296019241" sldId="270"/>
            <ac:spMk id="3" creationId="{0DC16B41-3CDA-8442-9F9C-691146145C65}"/>
          </ac:spMkLst>
        </pc:spChg>
      </pc:sldChg>
      <pc:sldChg chg="modSp">
        <pc:chgData name="Kunduru, Nikhitha" userId="S::nqk5398@psu.edu::e5e7bf6f-ab36-4f02-8bb5-b13fba9f5afd" providerId="AD" clId="Web-{F6C8CC07-B7A2-2B88-BD52-49EFD18A3A51}" dt="2022-04-25T17:25:04.284" v="2225" actId="20577"/>
        <pc:sldMkLst>
          <pc:docMk/>
          <pc:sldMk cId="2359460427" sldId="271"/>
        </pc:sldMkLst>
        <pc:spChg chg="mod">
          <ac:chgData name="Kunduru, Nikhitha" userId="S::nqk5398@psu.edu::e5e7bf6f-ab36-4f02-8bb5-b13fba9f5afd" providerId="AD" clId="Web-{F6C8CC07-B7A2-2B88-BD52-49EFD18A3A51}" dt="2022-04-25T17:25:04.284" v="2225" actId="20577"/>
          <ac:spMkLst>
            <pc:docMk/>
            <pc:sldMk cId="2359460427" sldId="271"/>
            <ac:spMk id="3" creationId="{AE1F133D-9BAB-F04F-8252-19EE65DE02E8}"/>
          </ac:spMkLst>
        </pc:spChg>
      </pc:sldChg>
      <pc:sldChg chg="addSp delSp modSp ord">
        <pc:chgData name="Kunduru, Nikhitha" userId="S::nqk5398@psu.edu::e5e7bf6f-ab36-4f02-8bb5-b13fba9f5afd" providerId="AD" clId="Web-{F6C8CC07-B7A2-2B88-BD52-49EFD18A3A51}" dt="2022-04-25T17:25:11.613" v="2226"/>
        <pc:sldMkLst>
          <pc:docMk/>
          <pc:sldMk cId="613686487" sldId="272"/>
        </pc:sldMkLst>
        <pc:spChg chg="mod">
          <ac:chgData name="Kunduru, Nikhitha" userId="S::nqk5398@psu.edu::e5e7bf6f-ab36-4f02-8bb5-b13fba9f5afd" providerId="AD" clId="Web-{F6C8CC07-B7A2-2B88-BD52-49EFD18A3A51}" dt="2022-04-25T16:55:45.858" v="617" actId="20577"/>
          <ac:spMkLst>
            <pc:docMk/>
            <pc:sldMk cId="613686487" sldId="272"/>
            <ac:spMk id="3" creationId="{E0DD4B2F-0AF3-804B-AEC1-82C6BE5C0472}"/>
          </ac:spMkLst>
        </pc:spChg>
        <pc:spChg chg="add mod">
          <ac:chgData name="Kunduru, Nikhitha" userId="S::nqk5398@psu.edu::e5e7bf6f-ab36-4f02-8bb5-b13fba9f5afd" providerId="AD" clId="Web-{F6C8CC07-B7A2-2B88-BD52-49EFD18A3A51}" dt="2022-04-25T15:54:59.727" v="588" actId="20577"/>
          <ac:spMkLst>
            <pc:docMk/>
            <pc:sldMk cId="613686487" sldId="272"/>
            <ac:spMk id="8" creationId="{502E6092-4068-C9D7-8C40-0AF29ECF58AC}"/>
          </ac:spMkLst>
        </pc:spChg>
        <pc:picChg chg="add mod">
          <ac:chgData name="Kunduru, Nikhitha" userId="S::nqk5398@psu.edu::e5e7bf6f-ab36-4f02-8bb5-b13fba9f5afd" providerId="AD" clId="Web-{F6C8CC07-B7A2-2B88-BD52-49EFD18A3A51}" dt="2022-04-25T15:53:57.397" v="553" actId="1076"/>
          <ac:picMkLst>
            <pc:docMk/>
            <pc:sldMk cId="613686487" sldId="272"/>
            <ac:picMk id="4" creationId="{D2AABBC5-087C-689A-FE92-1BA34DD1E3CF}"/>
          </ac:picMkLst>
        </pc:picChg>
        <pc:picChg chg="add del mod">
          <ac:chgData name="Kunduru, Nikhitha" userId="S::nqk5398@psu.edu::e5e7bf6f-ab36-4f02-8bb5-b13fba9f5afd" providerId="AD" clId="Web-{F6C8CC07-B7A2-2B88-BD52-49EFD18A3A51}" dt="2022-04-25T15:51:13.441" v="523"/>
          <ac:picMkLst>
            <pc:docMk/>
            <pc:sldMk cId="613686487" sldId="272"/>
            <ac:picMk id="5" creationId="{21CFAD53-9E6E-E22F-605E-4D645B8A1E00}"/>
          </ac:picMkLst>
        </pc:picChg>
        <pc:picChg chg="add mod">
          <ac:chgData name="Kunduru, Nikhitha" userId="S::nqk5398@psu.edu::e5e7bf6f-ab36-4f02-8bb5-b13fba9f5afd" providerId="AD" clId="Web-{F6C8CC07-B7A2-2B88-BD52-49EFD18A3A51}" dt="2022-04-25T15:53:55.085" v="552" actId="1076"/>
          <ac:picMkLst>
            <pc:docMk/>
            <pc:sldMk cId="613686487" sldId="272"/>
            <ac:picMk id="6" creationId="{3A04F6FA-CD77-D9CD-BBCC-AA35814C037D}"/>
          </ac:picMkLst>
        </pc:picChg>
      </pc:sldChg>
      <pc:sldChg chg="addSp delSp modSp ord">
        <pc:chgData name="Kunduru, Nikhitha" userId="S::nqk5398@psu.edu::e5e7bf6f-ab36-4f02-8bb5-b13fba9f5afd" providerId="AD" clId="Web-{F6C8CC07-B7A2-2B88-BD52-49EFD18A3A51}" dt="2022-04-25T17:38:31.301" v="2388" actId="20577"/>
        <pc:sldMkLst>
          <pc:docMk/>
          <pc:sldMk cId="3061077742" sldId="274"/>
        </pc:sldMkLst>
        <pc:spChg chg="del">
          <ac:chgData name="Kunduru, Nikhitha" userId="S::nqk5398@psu.edu::e5e7bf6f-ab36-4f02-8bb5-b13fba9f5afd" providerId="AD" clId="Web-{F6C8CC07-B7A2-2B88-BD52-49EFD18A3A51}" dt="2022-04-25T17:28:26.460" v="2230"/>
          <ac:spMkLst>
            <pc:docMk/>
            <pc:sldMk cId="3061077742" sldId="274"/>
            <ac:spMk id="3" creationId="{17411DFC-4327-345C-E96D-A6D4FBD69899}"/>
          </ac:spMkLst>
        </pc:spChg>
        <pc:spChg chg="add mod">
          <ac:chgData name="Kunduru, Nikhitha" userId="S::nqk5398@psu.edu::e5e7bf6f-ab36-4f02-8bb5-b13fba9f5afd" providerId="AD" clId="Web-{F6C8CC07-B7A2-2B88-BD52-49EFD18A3A51}" dt="2022-04-25T17:32:26.559" v="2317" actId="20577"/>
          <ac:spMkLst>
            <pc:docMk/>
            <pc:sldMk cId="3061077742" sldId="274"/>
            <ac:spMk id="5" creationId="{BDDAB8AA-D5DC-FAE9-4B25-BCF9D2AC69B2}"/>
          </ac:spMkLst>
        </pc:spChg>
        <pc:spChg chg="add del mod">
          <ac:chgData name="Kunduru, Nikhitha" userId="S::nqk5398@psu.edu::e5e7bf6f-ab36-4f02-8bb5-b13fba9f5afd" providerId="AD" clId="Web-{F6C8CC07-B7A2-2B88-BD52-49EFD18A3A51}" dt="2022-04-25T17:32:18.606" v="2315"/>
          <ac:spMkLst>
            <pc:docMk/>
            <pc:sldMk cId="3061077742" sldId="274"/>
            <ac:spMk id="6" creationId="{39FA014F-5332-C47E-3A13-4EB157455C4A}"/>
          </ac:spMkLst>
        </pc:spChg>
        <pc:spChg chg="add mod">
          <ac:chgData name="Kunduru, Nikhitha" userId="S::nqk5398@psu.edu::e5e7bf6f-ab36-4f02-8bb5-b13fba9f5afd" providerId="AD" clId="Web-{F6C8CC07-B7A2-2B88-BD52-49EFD18A3A51}" dt="2022-04-25T17:38:31.301" v="2388" actId="20577"/>
          <ac:spMkLst>
            <pc:docMk/>
            <pc:sldMk cId="3061077742" sldId="274"/>
            <ac:spMk id="10" creationId="{704EBF6C-7186-ABB3-545A-5777ECD04733}"/>
          </ac:spMkLst>
        </pc:spChg>
        <pc:picChg chg="add mod ord">
          <ac:chgData name="Kunduru, Nikhitha" userId="S::nqk5398@psu.edu::e5e7bf6f-ab36-4f02-8bb5-b13fba9f5afd" providerId="AD" clId="Web-{F6C8CC07-B7A2-2B88-BD52-49EFD18A3A51}" dt="2022-04-25T17:37:10.674" v="2350" actId="14100"/>
          <ac:picMkLst>
            <pc:docMk/>
            <pc:sldMk cId="3061077742" sldId="274"/>
            <ac:picMk id="4" creationId="{CC6B8BB5-5B38-13CD-78DE-75AEA844114F}"/>
          </ac:picMkLst>
        </pc:picChg>
        <pc:picChg chg="add mod">
          <ac:chgData name="Kunduru, Nikhitha" userId="S::nqk5398@psu.edu::e5e7bf6f-ab36-4f02-8bb5-b13fba9f5afd" providerId="AD" clId="Web-{F6C8CC07-B7A2-2B88-BD52-49EFD18A3A51}" dt="2022-04-25T17:37:05.643" v="2349" actId="14100"/>
          <ac:picMkLst>
            <pc:docMk/>
            <pc:sldMk cId="3061077742" sldId="274"/>
            <ac:picMk id="7" creationId="{0EF39B07-E3AB-7BD6-3CAD-F55B7DFBC629}"/>
          </ac:picMkLst>
        </pc:picChg>
        <pc:picChg chg="add mod">
          <ac:chgData name="Kunduru, Nikhitha" userId="S::nqk5398@psu.edu::e5e7bf6f-ab36-4f02-8bb5-b13fba9f5afd" providerId="AD" clId="Web-{F6C8CC07-B7A2-2B88-BD52-49EFD18A3A51}" dt="2022-04-25T17:36:59.815" v="2348" actId="14100"/>
          <ac:picMkLst>
            <pc:docMk/>
            <pc:sldMk cId="3061077742" sldId="274"/>
            <ac:picMk id="8" creationId="{C324C6F1-A1D8-32C7-EFAB-50BE9B309603}"/>
          </ac:picMkLst>
        </pc:picChg>
        <pc:picChg chg="add mod">
          <ac:chgData name="Kunduru, Nikhitha" userId="S::nqk5398@psu.edu::e5e7bf6f-ab36-4f02-8bb5-b13fba9f5afd" providerId="AD" clId="Web-{F6C8CC07-B7A2-2B88-BD52-49EFD18A3A51}" dt="2022-04-25T17:36:56.877" v="2347" actId="14100"/>
          <ac:picMkLst>
            <pc:docMk/>
            <pc:sldMk cId="3061077742" sldId="274"/>
            <ac:picMk id="9" creationId="{EC999373-3F50-FB5D-7918-6F78C32EED61}"/>
          </ac:picMkLst>
        </pc:picChg>
      </pc:sldChg>
      <pc:sldChg chg="addSp delSp modSp new ord">
        <pc:chgData name="Kunduru, Nikhitha" userId="S::nqk5398@psu.edu::e5e7bf6f-ab36-4f02-8bb5-b13fba9f5afd" providerId="AD" clId="Web-{F6C8CC07-B7A2-2B88-BD52-49EFD18A3A51}" dt="2022-04-25T17:25:14.910" v="2227"/>
        <pc:sldMkLst>
          <pc:docMk/>
          <pc:sldMk cId="2802780336" sldId="281"/>
        </pc:sldMkLst>
        <pc:spChg chg="del">
          <ac:chgData name="Kunduru, Nikhitha" userId="S::nqk5398@psu.edu::e5e7bf6f-ab36-4f02-8bb5-b13fba9f5afd" providerId="AD" clId="Web-{F6C8CC07-B7A2-2B88-BD52-49EFD18A3A51}" dt="2022-04-25T15:50:56.691" v="519"/>
          <ac:spMkLst>
            <pc:docMk/>
            <pc:sldMk cId="2802780336" sldId="281"/>
            <ac:spMk id="2" creationId="{EFD26383-D57B-513A-A19C-638C7D253EFF}"/>
          </ac:spMkLst>
        </pc:spChg>
        <pc:spChg chg="del">
          <ac:chgData name="Kunduru, Nikhitha" userId="S::nqk5398@psu.edu::e5e7bf6f-ab36-4f02-8bb5-b13fba9f5afd" providerId="AD" clId="Web-{F6C8CC07-B7A2-2B88-BD52-49EFD18A3A51}" dt="2022-04-25T15:50:59.472" v="520"/>
          <ac:spMkLst>
            <pc:docMk/>
            <pc:sldMk cId="2802780336" sldId="281"/>
            <ac:spMk id="3" creationId="{9A5F2DBE-250D-29F1-7FBA-D7ADB0B705ED}"/>
          </ac:spMkLst>
        </pc:spChg>
        <pc:spChg chg="add mod">
          <ac:chgData name="Kunduru, Nikhitha" userId="S::nqk5398@psu.edu::e5e7bf6f-ab36-4f02-8bb5-b13fba9f5afd" providerId="AD" clId="Web-{F6C8CC07-B7A2-2B88-BD52-49EFD18A3A51}" dt="2022-04-25T15:56:09.087" v="607" actId="1076"/>
          <ac:spMkLst>
            <pc:docMk/>
            <pc:sldMk cId="2802780336" sldId="281"/>
            <ac:spMk id="8" creationId="{C0A36F62-F14D-EF87-5FF3-2D64609ED726}"/>
          </ac:spMkLst>
        </pc:spChg>
        <pc:picChg chg="add mod">
          <ac:chgData name="Kunduru, Nikhitha" userId="S::nqk5398@psu.edu::e5e7bf6f-ab36-4f02-8bb5-b13fba9f5afd" providerId="AD" clId="Web-{F6C8CC07-B7A2-2B88-BD52-49EFD18A3A51}" dt="2022-04-25T15:56:25.916" v="610" actId="1076"/>
          <ac:picMkLst>
            <pc:docMk/>
            <pc:sldMk cId="2802780336" sldId="281"/>
            <ac:picMk id="4" creationId="{AB4F8D2D-83FA-9356-BECE-3BDD53CA0FF2}"/>
          </ac:picMkLst>
        </pc:picChg>
        <pc:picChg chg="add mod">
          <ac:chgData name="Kunduru, Nikhitha" userId="S::nqk5398@psu.edu::e5e7bf6f-ab36-4f02-8bb5-b13fba9f5afd" providerId="AD" clId="Web-{F6C8CC07-B7A2-2B88-BD52-49EFD18A3A51}" dt="2022-04-25T15:56:13.509" v="608" actId="1076"/>
          <ac:picMkLst>
            <pc:docMk/>
            <pc:sldMk cId="2802780336" sldId="281"/>
            <ac:picMk id="5" creationId="{2E8BA854-B291-4355-15EB-83051DA4F1C5}"/>
          </ac:picMkLst>
        </pc:picChg>
        <pc:picChg chg="add del mod">
          <ac:chgData name="Kunduru, Nikhitha" userId="S::nqk5398@psu.edu::e5e7bf6f-ab36-4f02-8bb5-b13fba9f5afd" providerId="AD" clId="Web-{F6C8CC07-B7A2-2B88-BD52-49EFD18A3A51}" dt="2022-04-25T15:52:52.756" v="539"/>
          <ac:picMkLst>
            <pc:docMk/>
            <pc:sldMk cId="2802780336" sldId="281"/>
            <ac:picMk id="6" creationId="{71F7FBB7-B697-2EF2-A5FD-DDB89E2ACF3F}"/>
          </ac:picMkLst>
        </pc:picChg>
      </pc:sldChg>
      <pc:sldChg chg="addSp modSp new del">
        <pc:chgData name="Kunduru, Nikhitha" userId="S::nqk5398@psu.edu::e5e7bf6f-ab36-4f02-8bb5-b13fba9f5afd" providerId="AD" clId="Web-{F6C8CC07-B7A2-2B88-BD52-49EFD18A3A51}" dt="2022-04-25T17:49:03.923" v="2482"/>
        <pc:sldMkLst>
          <pc:docMk/>
          <pc:sldMk cId="212196231" sldId="282"/>
        </pc:sldMkLst>
        <pc:spChg chg="mod">
          <ac:chgData name="Kunduru, Nikhitha" userId="S::nqk5398@psu.edu::e5e7bf6f-ab36-4f02-8bb5-b13fba9f5afd" providerId="AD" clId="Web-{F6C8CC07-B7A2-2B88-BD52-49EFD18A3A51}" dt="2022-04-25T17:38:45.442" v="2393" actId="20577"/>
          <ac:spMkLst>
            <pc:docMk/>
            <pc:sldMk cId="212196231" sldId="282"/>
            <ac:spMk id="2" creationId="{E2FDACA6-0387-576D-C8C9-670190ADE400}"/>
          </ac:spMkLst>
        </pc:spChg>
        <pc:spChg chg="mod">
          <ac:chgData name="Kunduru, Nikhitha" userId="S::nqk5398@psu.edu::e5e7bf6f-ab36-4f02-8bb5-b13fba9f5afd" providerId="AD" clId="Web-{F6C8CC07-B7A2-2B88-BD52-49EFD18A3A51}" dt="2022-04-25T17:41:23.836" v="2423" actId="20577"/>
          <ac:spMkLst>
            <pc:docMk/>
            <pc:sldMk cId="212196231" sldId="282"/>
            <ac:spMk id="3" creationId="{47CA8A5D-6AA4-76E6-F549-F686AEB2B3C2}"/>
          </ac:spMkLst>
        </pc:spChg>
        <pc:picChg chg="add mod">
          <ac:chgData name="Kunduru, Nikhitha" userId="S::nqk5398@psu.edu::e5e7bf6f-ab36-4f02-8bb5-b13fba9f5afd" providerId="AD" clId="Web-{F6C8CC07-B7A2-2B88-BD52-49EFD18A3A51}" dt="2022-04-25T17:41:33.899" v="2427" actId="14100"/>
          <ac:picMkLst>
            <pc:docMk/>
            <pc:sldMk cId="212196231" sldId="282"/>
            <ac:picMk id="4" creationId="{D28F12AE-1993-2019-396A-C2DE4B816919}"/>
          </ac:picMkLst>
        </pc:picChg>
        <pc:picChg chg="add mod">
          <ac:chgData name="Kunduru, Nikhitha" userId="S::nqk5398@psu.edu::e5e7bf6f-ab36-4f02-8bb5-b13fba9f5afd" providerId="AD" clId="Web-{F6C8CC07-B7A2-2B88-BD52-49EFD18A3A51}" dt="2022-04-25T17:41:39.336" v="2428" actId="14100"/>
          <ac:picMkLst>
            <pc:docMk/>
            <pc:sldMk cId="212196231" sldId="282"/>
            <ac:picMk id="5" creationId="{E5799406-B98C-BD70-B04E-A6FBC381A741}"/>
          </ac:picMkLst>
        </pc:picChg>
      </pc:sldChg>
      <pc:sldChg chg="addSp modSp add replId">
        <pc:chgData name="Kunduru, Nikhitha" userId="S::nqk5398@psu.edu::e5e7bf6f-ab36-4f02-8bb5-b13fba9f5afd" providerId="AD" clId="Web-{F6C8CC07-B7A2-2B88-BD52-49EFD18A3A51}" dt="2022-04-25T17:45:36.122" v="2454" actId="14100"/>
        <pc:sldMkLst>
          <pc:docMk/>
          <pc:sldMk cId="1722216487" sldId="283"/>
        </pc:sldMkLst>
        <pc:spChg chg="mod">
          <ac:chgData name="Kunduru, Nikhitha" userId="S::nqk5398@psu.edu::e5e7bf6f-ab36-4f02-8bb5-b13fba9f5afd" providerId="AD" clId="Web-{F6C8CC07-B7A2-2B88-BD52-49EFD18A3A51}" dt="2022-04-25T17:45:02.184" v="2445" actId="20577"/>
          <ac:spMkLst>
            <pc:docMk/>
            <pc:sldMk cId="1722216487" sldId="283"/>
            <ac:spMk id="3" creationId="{47CA8A5D-6AA4-76E6-F549-F686AEB2B3C2}"/>
          </ac:spMkLst>
        </pc:spChg>
        <pc:picChg chg="add mod">
          <ac:chgData name="Kunduru, Nikhitha" userId="S::nqk5398@psu.edu::e5e7bf6f-ab36-4f02-8bb5-b13fba9f5afd" providerId="AD" clId="Web-{F6C8CC07-B7A2-2B88-BD52-49EFD18A3A51}" dt="2022-04-25T17:45:36.122" v="2454" actId="14100"/>
          <ac:picMkLst>
            <pc:docMk/>
            <pc:sldMk cId="1722216487" sldId="283"/>
            <ac:picMk id="6" creationId="{CAE47540-3044-FBC7-1FDF-A6FA8D889E75}"/>
          </ac:picMkLst>
        </pc:picChg>
      </pc:sldChg>
      <pc:sldChg chg="addSp delSp modSp add replId">
        <pc:chgData name="Kunduru, Nikhitha" userId="S::nqk5398@psu.edu::e5e7bf6f-ab36-4f02-8bb5-b13fba9f5afd" providerId="AD" clId="Web-{F6C8CC07-B7A2-2B88-BD52-49EFD18A3A51}" dt="2022-04-25T17:48:35.657" v="2481" actId="20577"/>
        <pc:sldMkLst>
          <pc:docMk/>
          <pc:sldMk cId="651951450" sldId="284"/>
        </pc:sldMkLst>
        <pc:spChg chg="mod">
          <ac:chgData name="Kunduru, Nikhitha" userId="S::nqk5398@psu.edu::e5e7bf6f-ab36-4f02-8bb5-b13fba9f5afd" providerId="AD" clId="Web-{F6C8CC07-B7A2-2B88-BD52-49EFD18A3A51}" dt="2022-04-25T17:48:35.657" v="2481" actId="20577"/>
          <ac:spMkLst>
            <pc:docMk/>
            <pc:sldMk cId="651951450" sldId="284"/>
            <ac:spMk id="3" creationId="{47CA8A5D-6AA4-76E6-F549-F686AEB2B3C2}"/>
          </ac:spMkLst>
        </pc:spChg>
        <pc:picChg chg="del">
          <ac:chgData name="Kunduru, Nikhitha" userId="S::nqk5398@psu.edu::e5e7bf6f-ab36-4f02-8bb5-b13fba9f5afd" providerId="AD" clId="Web-{F6C8CC07-B7A2-2B88-BD52-49EFD18A3A51}" dt="2022-04-25T17:47:04.343" v="2460"/>
          <ac:picMkLst>
            <pc:docMk/>
            <pc:sldMk cId="651951450" sldId="284"/>
            <ac:picMk id="4" creationId="{D28F12AE-1993-2019-396A-C2DE4B816919}"/>
          </ac:picMkLst>
        </pc:picChg>
        <pc:picChg chg="del">
          <ac:chgData name="Kunduru, Nikhitha" userId="S::nqk5398@psu.edu::e5e7bf6f-ab36-4f02-8bb5-b13fba9f5afd" providerId="AD" clId="Web-{F6C8CC07-B7A2-2B88-BD52-49EFD18A3A51}" dt="2022-04-25T17:47:05.718" v="2461"/>
          <ac:picMkLst>
            <pc:docMk/>
            <pc:sldMk cId="651951450" sldId="284"/>
            <ac:picMk id="5" creationId="{E5799406-B98C-BD70-B04E-A6FBC381A741}"/>
          </ac:picMkLst>
        </pc:picChg>
        <pc:picChg chg="del">
          <ac:chgData name="Kunduru, Nikhitha" userId="S::nqk5398@psu.edu::e5e7bf6f-ab36-4f02-8bb5-b13fba9f5afd" providerId="AD" clId="Web-{F6C8CC07-B7A2-2B88-BD52-49EFD18A3A51}" dt="2022-04-25T17:45:52.373" v="2456"/>
          <ac:picMkLst>
            <pc:docMk/>
            <pc:sldMk cId="651951450" sldId="284"/>
            <ac:picMk id="6" creationId="{CAE47540-3044-FBC7-1FDF-A6FA8D889E75}"/>
          </ac:picMkLst>
        </pc:picChg>
        <pc:picChg chg="add mod">
          <ac:chgData name="Kunduru, Nikhitha" userId="S::nqk5398@psu.edu::e5e7bf6f-ab36-4f02-8bb5-b13fba9f5afd" providerId="AD" clId="Web-{F6C8CC07-B7A2-2B88-BD52-49EFD18A3A51}" dt="2022-04-25T17:48:30.548" v="2480" actId="1076"/>
          <ac:picMkLst>
            <pc:docMk/>
            <pc:sldMk cId="651951450" sldId="284"/>
            <ac:picMk id="7" creationId="{34ABCED1-8A42-8726-29A2-39ED4B121643}"/>
          </ac:picMkLst>
        </pc:picChg>
        <pc:picChg chg="add mod">
          <ac:chgData name="Kunduru, Nikhitha" userId="S::nqk5398@psu.edu::e5e7bf6f-ab36-4f02-8bb5-b13fba9f5afd" providerId="AD" clId="Web-{F6C8CC07-B7A2-2B88-BD52-49EFD18A3A51}" dt="2022-04-25T17:48:27.688" v="2479" actId="1076"/>
          <ac:picMkLst>
            <pc:docMk/>
            <pc:sldMk cId="651951450" sldId="284"/>
            <ac:picMk id="8" creationId="{D7AF4FAF-94A2-7CEE-7C74-C5167C87160C}"/>
          </ac:picMkLst>
        </pc:picChg>
      </pc:sldChg>
    </pc:docChg>
  </pc:docChgLst>
  <pc:docChgLst>
    <pc:chgData name="Mishra, Rudraksh" userId="S::rjm7016@psu.edu::99c5c43e-ce3b-464e-95cb-5480e78b0b4f" providerId="AD" clId="Web-{A0978711-6CCE-45B1-8E7C-326A355B675F}"/>
    <pc:docChg chg="modSld">
      <pc:chgData name="Mishra, Rudraksh" userId="S::rjm7016@psu.edu::99c5c43e-ce3b-464e-95cb-5480e78b0b4f" providerId="AD" clId="Web-{A0978711-6CCE-45B1-8E7C-326A355B675F}" dt="2022-04-24T22:25:05.214" v="41" actId="1076"/>
      <pc:docMkLst>
        <pc:docMk/>
      </pc:docMkLst>
      <pc:sldChg chg="modSp">
        <pc:chgData name="Mishra, Rudraksh" userId="S::rjm7016@psu.edu::99c5c43e-ce3b-464e-95cb-5480e78b0b4f" providerId="AD" clId="Web-{A0978711-6CCE-45B1-8E7C-326A355B675F}" dt="2022-04-24T22:25:05.214" v="41" actId="1076"/>
        <pc:sldMkLst>
          <pc:docMk/>
          <pc:sldMk cId="1999593507" sldId="256"/>
        </pc:sldMkLst>
        <pc:spChg chg="mod">
          <ac:chgData name="Mishra, Rudraksh" userId="S::rjm7016@psu.edu::99c5c43e-ce3b-464e-95cb-5480e78b0b4f" providerId="AD" clId="Web-{A0978711-6CCE-45B1-8E7C-326A355B675F}" dt="2022-04-24T22:25:05.214" v="41" actId="1076"/>
          <ac:spMkLst>
            <pc:docMk/>
            <pc:sldMk cId="1999593507" sldId="256"/>
            <ac:spMk id="2" creationId="{BA535ABB-C067-3840-ABD6-79A97461CC76}"/>
          </ac:spMkLst>
        </pc:spChg>
        <pc:spChg chg="mod">
          <ac:chgData name="Mishra, Rudraksh" userId="S::rjm7016@psu.edu::99c5c43e-ce3b-464e-95cb-5480e78b0b4f" providerId="AD" clId="Web-{A0978711-6CCE-45B1-8E7C-326A355B675F}" dt="2022-04-24T22:24:06.494" v="17" actId="1076"/>
          <ac:spMkLst>
            <pc:docMk/>
            <pc:sldMk cId="1999593507" sldId="256"/>
            <ac:spMk id="3" creationId="{615D5106-4953-9A4C-BA98-584B415898D1}"/>
          </ac:spMkLst>
        </pc:spChg>
        <pc:spChg chg="mod">
          <ac:chgData name="Mishra, Rudraksh" userId="S::rjm7016@psu.edu::99c5c43e-ce3b-464e-95cb-5480e78b0b4f" providerId="AD" clId="Web-{A0978711-6CCE-45B1-8E7C-326A355B675F}" dt="2022-04-24T22:24:54.542" v="37" actId="1076"/>
          <ac:spMkLst>
            <pc:docMk/>
            <pc:sldMk cId="1999593507" sldId="256"/>
            <ac:spMk id="4" creationId="{01F86F69-15C6-4E40-A353-D52D462222B5}"/>
          </ac:spMkLst>
        </pc:spChg>
      </pc:sldChg>
    </pc:docChg>
  </pc:docChgLst>
  <pc:docChgLst>
    <pc:chgData name="Mishra, Rudraksh" userId="S::rjm7016@psu.edu::99c5c43e-ce3b-464e-95cb-5480e78b0b4f" providerId="AD" clId="Web-{3B38F684-0CB9-EBBB-5FBF-CE1291E68F1A}"/>
    <pc:docChg chg="modSld">
      <pc:chgData name="Mishra, Rudraksh" userId="S::rjm7016@psu.edu::99c5c43e-ce3b-464e-95cb-5480e78b0b4f" providerId="AD" clId="Web-{3B38F684-0CB9-EBBB-5FBF-CE1291E68F1A}" dt="2022-04-27T23:31:10.758" v="42" actId="20577"/>
      <pc:docMkLst>
        <pc:docMk/>
      </pc:docMkLst>
      <pc:sldChg chg="modSp">
        <pc:chgData name="Mishra, Rudraksh" userId="S::rjm7016@psu.edu::99c5c43e-ce3b-464e-95cb-5480e78b0b4f" providerId="AD" clId="Web-{3B38F684-0CB9-EBBB-5FBF-CE1291E68F1A}" dt="2022-04-27T23:01:20.959" v="4" actId="20577"/>
        <pc:sldMkLst>
          <pc:docMk/>
          <pc:sldMk cId="1999593507" sldId="256"/>
        </pc:sldMkLst>
        <pc:spChg chg="mod">
          <ac:chgData name="Mishra, Rudraksh" userId="S::rjm7016@psu.edu::99c5c43e-ce3b-464e-95cb-5480e78b0b4f" providerId="AD" clId="Web-{3B38F684-0CB9-EBBB-5FBF-CE1291E68F1A}" dt="2022-04-27T23:01:20.959" v="4" actId="20577"/>
          <ac:spMkLst>
            <pc:docMk/>
            <pc:sldMk cId="1999593507" sldId="256"/>
            <ac:spMk id="4" creationId="{01F86F69-15C6-4E40-A353-D52D462222B5}"/>
          </ac:spMkLst>
        </pc:spChg>
      </pc:sldChg>
      <pc:sldChg chg="modSp">
        <pc:chgData name="Mishra, Rudraksh" userId="S::rjm7016@psu.edu::99c5c43e-ce3b-464e-95cb-5480e78b0b4f" providerId="AD" clId="Web-{3B38F684-0CB9-EBBB-5FBF-CE1291E68F1A}" dt="2022-04-27T22:06:50.234" v="2" actId="20577"/>
        <pc:sldMkLst>
          <pc:docMk/>
          <pc:sldMk cId="3995336654" sldId="279"/>
        </pc:sldMkLst>
        <pc:spChg chg="mod">
          <ac:chgData name="Mishra, Rudraksh" userId="S::rjm7016@psu.edu::99c5c43e-ce3b-464e-95cb-5480e78b0b4f" providerId="AD" clId="Web-{3B38F684-0CB9-EBBB-5FBF-CE1291E68F1A}" dt="2022-04-27T22:06:50.234" v="2" actId="20577"/>
          <ac:spMkLst>
            <pc:docMk/>
            <pc:sldMk cId="3995336654" sldId="279"/>
            <ac:spMk id="3" creationId="{F13FCC79-1E70-9ABA-645B-446925BC8B82}"/>
          </ac:spMkLst>
        </pc:spChg>
      </pc:sldChg>
      <pc:sldChg chg="modSp">
        <pc:chgData name="Mishra, Rudraksh" userId="S::rjm7016@psu.edu::99c5c43e-ce3b-464e-95cb-5480e78b0b4f" providerId="AD" clId="Web-{3B38F684-0CB9-EBBB-5FBF-CE1291E68F1A}" dt="2022-04-27T23:31:10.758" v="42" actId="20577"/>
        <pc:sldMkLst>
          <pc:docMk/>
          <pc:sldMk cId="3355612815" sldId="288"/>
        </pc:sldMkLst>
        <pc:spChg chg="mod">
          <ac:chgData name="Mishra, Rudraksh" userId="S::rjm7016@psu.edu::99c5c43e-ce3b-464e-95cb-5480e78b0b4f" providerId="AD" clId="Web-{3B38F684-0CB9-EBBB-5FBF-CE1291E68F1A}" dt="2022-04-27T23:31:10.758" v="42" actId="20577"/>
          <ac:spMkLst>
            <pc:docMk/>
            <pc:sldMk cId="3355612815" sldId="288"/>
            <ac:spMk id="3" creationId="{D9E24419-985F-8C49-91DA-D808B6E073D7}"/>
          </ac:spMkLst>
        </pc:spChg>
      </pc:sldChg>
    </pc:docChg>
  </pc:docChgLst>
  <pc:docChgLst>
    <pc:chgData name="Mishra, Rudraksh" userId="S::rjm7016@psu.edu::99c5c43e-ce3b-464e-95cb-5480e78b0b4f" providerId="AD" clId="Web-{77A65DA0-920D-A751-BFB7-C4464BBF8592}"/>
    <pc:docChg chg="modSld">
      <pc:chgData name="Mishra, Rudraksh" userId="S::rjm7016@psu.edu::99c5c43e-ce3b-464e-95cb-5480e78b0b4f" providerId="AD" clId="Web-{77A65DA0-920D-A751-BFB7-C4464BBF8592}" dt="2022-04-27T16:04:14.558" v="20" actId="20577"/>
      <pc:docMkLst>
        <pc:docMk/>
      </pc:docMkLst>
      <pc:sldChg chg="modSp">
        <pc:chgData name="Mishra, Rudraksh" userId="S::rjm7016@psu.edu::99c5c43e-ce3b-464e-95cb-5480e78b0b4f" providerId="AD" clId="Web-{77A65DA0-920D-A751-BFB7-C4464BBF8592}" dt="2022-04-27T16:04:14.558" v="20" actId="20577"/>
        <pc:sldMkLst>
          <pc:docMk/>
          <pc:sldMk cId="2359460427" sldId="271"/>
        </pc:sldMkLst>
        <pc:spChg chg="mod">
          <ac:chgData name="Mishra, Rudraksh" userId="S::rjm7016@psu.edu::99c5c43e-ce3b-464e-95cb-5480e78b0b4f" providerId="AD" clId="Web-{77A65DA0-920D-A751-BFB7-C4464BBF8592}" dt="2022-04-27T16:04:14.558" v="20" actId="20577"/>
          <ac:spMkLst>
            <pc:docMk/>
            <pc:sldMk cId="2359460427" sldId="271"/>
            <ac:spMk id="3" creationId="{AE1F133D-9BAB-F04F-8252-19EE65DE02E8}"/>
          </ac:spMkLst>
        </pc:spChg>
      </pc:sldChg>
    </pc:docChg>
  </pc:docChgLst>
  <pc:docChgLst>
    <pc:chgData name="Thomas, Dominic" userId="S::dxt5349@psu.edu::e581f5b9-e951-408a-883c-fdb4ca301f94" providerId="AD" clId="Web-{C9FEA681-4CC6-37FB-73E6-5E649FDBFA0F}"/>
    <pc:docChg chg="addSld delSld modSld sldOrd">
      <pc:chgData name="Thomas, Dominic" userId="S::dxt5349@psu.edu::e581f5b9-e951-408a-883c-fdb4ca301f94" providerId="AD" clId="Web-{C9FEA681-4CC6-37FB-73E6-5E649FDBFA0F}" dt="2022-04-25T19:01:37.947" v="1669"/>
      <pc:docMkLst>
        <pc:docMk/>
      </pc:docMkLst>
      <pc:sldChg chg="modSp">
        <pc:chgData name="Thomas, Dominic" userId="S::dxt5349@psu.edu::e581f5b9-e951-408a-883c-fdb4ca301f94" providerId="AD" clId="Web-{C9FEA681-4CC6-37FB-73E6-5E649FDBFA0F}" dt="2022-04-25T18:58:40.880" v="1667"/>
        <pc:sldMkLst>
          <pc:docMk/>
          <pc:sldMk cId="1730452852" sldId="257"/>
        </pc:sldMkLst>
        <pc:picChg chg="mod modCrop">
          <ac:chgData name="Thomas, Dominic" userId="S::dxt5349@psu.edu::e581f5b9-e951-408a-883c-fdb4ca301f94" providerId="AD" clId="Web-{C9FEA681-4CC6-37FB-73E6-5E649FDBFA0F}" dt="2022-04-25T18:58:40.880" v="1667"/>
          <ac:picMkLst>
            <pc:docMk/>
            <pc:sldMk cId="1730452852" sldId="257"/>
            <ac:picMk id="8" creationId="{056B5C9D-0A73-1D1E-47DC-9F58E000E4FC}"/>
          </ac:picMkLst>
        </pc:picChg>
      </pc:sldChg>
      <pc:sldChg chg="modSp del">
        <pc:chgData name="Thomas, Dominic" userId="S::dxt5349@psu.edu::e581f5b9-e951-408a-883c-fdb4ca301f94" providerId="AD" clId="Web-{C9FEA681-4CC6-37FB-73E6-5E649FDBFA0F}" dt="2022-04-25T19:01:37.947" v="1669"/>
        <pc:sldMkLst>
          <pc:docMk/>
          <pc:sldMk cId="3089348208" sldId="267"/>
        </pc:sldMkLst>
        <pc:spChg chg="mod">
          <ac:chgData name="Thomas, Dominic" userId="S::dxt5349@psu.edu::e581f5b9-e951-408a-883c-fdb4ca301f94" providerId="AD" clId="Web-{C9FEA681-4CC6-37FB-73E6-5E649FDBFA0F}" dt="2022-04-25T18:56:49.658" v="1665" actId="20577"/>
          <ac:spMkLst>
            <pc:docMk/>
            <pc:sldMk cId="3089348208" sldId="267"/>
            <ac:spMk id="3" creationId="{D9E24419-985F-8C49-91DA-D808B6E073D7}"/>
          </ac:spMkLst>
        </pc:spChg>
      </pc:sldChg>
      <pc:sldChg chg="modSp">
        <pc:chgData name="Thomas, Dominic" userId="S::dxt5349@psu.edu::e581f5b9-e951-408a-883c-fdb4ca301f94" providerId="AD" clId="Web-{C9FEA681-4CC6-37FB-73E6-5E649FDBFA0F}" dt="2022-04-25T17:56:56.373" v="249" actId="20577"/>
        <pc:sldMkLst>
          <pc:docMk/>
          <pc:sldMk cId="4159870637" sldId="269"/>
        </pc:sldMkLst>
        <pc:spChg chg="mod">
          <ac:chgData name="Thomas, Dominic" userId="S::dxt5349@psu.edu::e581f5b9-e951-408a-883c-fdb4ca301f94" providerId="AD" clId="Web-{C9FEA681-4CC6-37FB-73E6-5E649FDBFA0F}" dt="2022-04-25T17:56:56.373" v="249" actId="20577"/>
          <ac:spMkLst>
            <pc:docMk/>
            <pc:sldMk cId="4159870637" sldId="269"/>
            <ac:spMk id="3" creationId="{E497FBF1-6D02-AD48-B9DC-7F3193C376F3}"/>
          </ac:spMkLst>
        </pc:spChg>
      </pc:sldChg>
      <pc:sldChg chg="modSp">
        <pc:chgData name="Thomas, Dominic" userId="S::dxt5349@psu.edu::e581f5b9-e951-408a-883c-fdb4ca301f94" providerId="AD" clId="Web-{C9FEA681-4CC6-37FB-73E6-5E649FDBFA0F}" dt="2022-04-25T18:44:48.935" v="1027" actId="20577"/>
        <pc:sldMkLst>
          <pc:docMk/>
          <pc:sldMk cId="2530892819" sldId="273"/>
        </pc:sldMkLst>
        <pc:spChg chg="mod">
          <ac:chgData name="Thomas, Dominic" userId="S::dxt5349@psu.edu::e581f5b9-e951-408a-883c-fdb4ca301f94" providerId="AD" clId="Web-{C9FEA681-4CC6-37FB-73E6-5E649FDBFA0F}" dt="2022-04-25T18:20:00.270" v="780" actId="20577"/>
          <ac:spMkLst>
            <pc:docMk/>
            <pc:sldMk cId="2530892819" sldId="273"/>
            <ac:spMk id="2" creationId="{55F17FA3-BC78-258D-6F58-E2150C993820}"/>
          </ac:spMkLst>
        </pc:spChg>
        <pc:spChg chg="mod">
          <ac:chgData name="Thomas, Dominic" userId="S::dxt5349@psu.edu::e581f5b9-e951-408a-883c-fdb4ca301f94" providerId="AD" clId="Web-{C9FEA681-4CC6-37FB-73E6-5E649FDBFA0F}" dt="2022-04-25T18:44:48.935" v="1027" actId="20577"/>
          <ac:spMkLst>
            <pc:docMk/>
            <pc:sldMk cId="2530892819" sldId="273"/>
            <ac:spMk id="3" creationId="{23A4B5B3-21E2-62A5-6156-D97D4BE624D4}"/>
          </ac:spMkLst>
        </pc:spChg>
      </pc:sldChg>
      <pc:sldChg chg="modSp add replId">
        <pc:chgData name="Thomas, Dominic" userId="S::dxt5349@psu.edu::e581f5b9-e951-408a-883c-fdb4ca301f94" providerId="AD" clId="Web-{C9FEA681-4CC6-37FB-73E6-5E649FDBFA0F}" dt="2022-04-25T18:17:01.405" v="766" actId="20577"/>
        <pc:sldMkLst>
          <pc:docMk/>
          <pc:sldMk cId="4227100801" sldId="285"/>
        </pc:sldMkLst>
        <pc:spChg chg="mod">
          <ac:chgData name="Thomas, Dominic" userId="S::dxt5349@psu.edu::e581f5b9-e951-408a-883c-fdb4ca301f94" providerId="AD" clId="Web-{C9FEA681-4CC6-37FB-73E6-5E649FDBFA0F}" dt="2022-04-25T17:58:57.063" v="257" actId="20577"/>
          <ac:spMkLst>
            <pc:docMk/>
            <pc:sldMk cId="4227100801" sldId="285"/>
            <ac:spMk id="2" creationId="{34D48784-9BD3-D143-88B2-F97D61FF4D59}"/>
          </ac:spMkLst>
        </pc:spChg>
        <pc:spChg chg="mod">
          <ac:chgData name="Thomas, Dominic" userId="S::dxt5349@psu.edu::e581f5b9-e951-408a-883c-fdb4ca301f94" providerId="AD" clId="Web-{C9FEA681-4CC6-37FB-73E6-5E649FDBFA0F}" dt="2022-04-25T18:17:01.405" v="766" actId="20577"/>
          <ac:spMkLst>
            <pc:docMk/>
            <pc:sldMk cId="4227100801" sldId="285"/>
            <ac:spMk id="3" creationId="{E497FBF1-6D02-AD48-B9DC-7F3193C376F3}"/>
          </ac:spMkLst>
        </pc:spChg>
      </pc:sldChg>
      <pc:sldChg chg="addSp modSp add replId">
        <pc:chgData name="Thomas, Dominic" userId="S::dxt5349@psu.edu::e581f5b9-e951-408a-883c-fdb4ca301f94" providerId="AD" clId="Web-{C9FEA681-4CC6-37FB-73E6-5E649FDBFA0F}" dt="2022-04-25T18:49:57.225" v="1197" actId="14100"/>
        <pc:sldMkLst>
          <pc:docMk/>
          <pc:sldMk cId="3224133150" sldId="286"/>
        </pc:sldMkLst>
        <pc:spChg chg="mod">
          <ac:chgData name="Thomas, Dominic" userId="S::dxt5349@psu.edu::e581f5b9-e951-408a-883c-fdb4ca301f94" providerId="AD" clId="Web-{C9FEA681-4CC6-37FB-73E6-5E649FDBFA0F}" dt="2022-04-25T18:48:19.363" v="1181" actId="20577"/>
          <ac:spMkLst>
            <pc:docMk/>
            <pc:sldMk cId="3224133150" sldId="286"/>
            <ac:spMk id="2" creationId="{55F17FA3-BC78-258D-6F58-E2150C993820}"/>
          </ac:spMkLst>
        </pc:spChg>
        <pc:spChg chg="mod">
          <ac:chgData name="Thomas, Dominic" userId="S::dxt5349@psu.edu::e581f5b9-e951-408a-883c-fdb4ca301f94" providerId="AD" clId="Web-{C9FEA681-4CC6-37FB-73E6-5E649FDBFA0F}" dt="2022-04-25T18:47:07.408" v="1166" actId="20577"/>
          <ac:spMkLst>
            <pc:docMk/>
            <pc:sldMk cId="3224133150" sldId="286"/>
            <ac:spMk id="3" creationId="{23A4B5B3-21E2-62A5-6156-D97D4BE624D4}"/>
          </ac:spMkLst>
        </pc:spChg>
        <pc:picChg chg="add mod">
          <ac:chgData name="Thomas, Dominic" userId="S::dxt5349@psu.edu::e581f5b9-e951-408a-883c-fdb4ca301f94" providerId="AD" clId="Web-{C9FEA681-4CC6-37FB-73E6-5E649FDBFA0F}" dt="2022-04-25T18:49:57.225" v="1197" actId="14100"/>
          <ac:picMkLst>
            <pc:docMk/>
            <pc:sldMk cId="3224133150" sldId="286"/>
            <ac:picMk id="4" creationId="{3DD5BAFA-5235-3918-6D3C-407E38E183EE}"/>
          </ac:picMkLst>
        </pc:picChg>
      </pc:sldChg>
      <pc:sldChg chg="addSp delSp modSp add del replId">
        <pc:chgData name="Thomas, Dominic" userId="S::dxt5349@psu.edu::e581f5b9-e951-408a-883c-fdb4ca301f94" providerId="AD" clId="Web-{C9FEA681-4CC6-37FB-73E6-5E649FDBFA0F}" dt="2022-04-25T18:50:21.554" v="1202"/>
        <pc:sldMkLst>
          <pc:docMk/>
          <pc:sldMk cId="1504192674" sldId="287"/>
        </pc:sldMkLst>
        <pc:spChg chg="mod">
          <ac:chgData name="Thomas, Dominic" userId="S::dxt5349@psu.edu::e581f5b9-e951-408a-883c-fdb4ca301f94" providerId="AD" clId="Web-{C9FEA681-4CC6-37FB-73E6-5E649FDBFA0F}" dt="2022-04-25T18:48:59.504" v="1195" actId="20577"/>
          <ac:spMkLst>
            <pc:docMk/>
            <pc:sldMk cId="1504192674" sldId="287"/>
            <ac:spMk id="3" creationId="{23A4B5B3-21E2-62A5-6156-D97D4BE624D4}"/>
          </ac:spMkLst>
        </pc:spChg>
        <pc:picChg chg="del">
          <ac:chgData name="Thomas, Dominic" userId="S::dxt5349@psu.edu::e581f5b9-e951-408a-883c-fdb4ca301f94" providerId="AD" clId="Web-{C9FEA681-4CC6-37FB-73E6-5E649FDBFA0F}" dt="2022-04-25T18:48:31.941" v="1183"/>
          <ac:picMkLst>
            <pc:docMk/>
            <pc:sldMk cId="1504192674" sldId="287"/>
            <ac:picMk id="4" creationId="{3DD5BAFA-5235-3918-6D3C-407E38E183EE}"/>
          </ac:picMkLst>
        </pc:picChg>
        <pc:picChg chg="add del mod">
          <ac:chgData name="Thomas, Dominic" userId="S::dxt5349@psu.edu::e581f5b9-e951-408a-883c-fdb4ca301f94" providerId="AD" clId="Web-{C9FEA681-4CC6-37FB-73E6-5E649FDBFA0F}" dt="2022-04-25T18:50:19.100" v="1201"/>
          <ac:picMkLst>
            <pc:docMk/>
            <pc:sldMk cId="1504192674" sldId="287"/>
            <ac:picMk id="5" creationId="{6E3DDE50-555B-55E7-75AC-04A21B3FFA3A}"/>
          </ac:picMkLst>
        </pc:picChg>
      </pc:sldChg>
      <pc:sldChg chg="addSp delSp modSp add replId">
        <pc:chgData name="Thomas, Dominic" userId="S::dxt5349@psu.edu::e581f5b9-e951-408a-883c-fdb4ca301f94" providerId="AD" clId="Web-{C9FEA681-4CC6-37FB-73E6-5E649FDBFA0F}" dt="2022-04-25T18:51:51.712" v="1322" actId="20577"/>
        <pc:sldMkLst>
          <pc:docMk/>
          <pc:sldMk cId="3312767999" sldId="287"/>
        </pc:sldMkLst>
        <pc:spChg chg="mod">
          <ac:chgData name="Thomas, Dominic" userId="S::dxt5349@psu.edu::e581f5b9-e951-408a-883c-fdb4ca301f94" providerId="AD" clId="Web-{C9FEA681-4CC6-37FB-73E6-5E649FDBFA0F}" dt="2022-04-25T18:51:51.712" v="1322" actId="20577"/>
          <ac:spMkLst>
            <pc:docMk/>
            <pc:sldMk cId="3312767999" sldId="287"/>
            <ac:spMk id="3" creationId="{23A4B5B3-21E2-62A5-6156-D97D4BE624D4}"/>
          </ac:spMkLst>
        </pc:spChg>
        <pc:picChg chg="del">
          <ac:chgData name="Thomas, Dominic" userId="S::dxt5349@psu.edu::e581f5b9-e951-408a-883c-fdb4ca301f94" providerId="AD" clId="Web-{C9FEA681-4CC6-37FB-73E6-5E649FDBFA0F}" dt="2022-04-25T18:50:39.476" v="1211"/>
          <ac:picMkLst>
            <pc:docMk/>
            <pc:sldMk cId="3312767999" sldId="287"/>
            <ac:picMk id="4" creationId="{3DD5BAFA-5235-3918-6D3C-407E38E183EE}"/>
          </ac:picMkLst>
        </pc:picChg>
        <pc:picChg chg="add mod">
          <ac:chgData name="Thomas, Dominic" userId="S::dxt5349@psu.edu::e581f5b9-e951-408a-883c-fdb4ca301f94" providerId="AD" clId="Web-{C9FEA681-4CC6-37FB-73E6-5E649FDBFA0F}" dt="2022-04-25T18:50:50.742" v="1217" actId="14100"/>
          <ac:picMkLst>
            <pc:docMk/>
            <pc:sldMk cId="3312767999" sldId="287"/>
            <ac:picMk id="5" creationId="{5F3FAFEC-F5BF-2AEE-2604-A96F9D636911}"/>
          </ac:picMkLst>
        </pc:picChg>
        <pc:picChg chg="add del mod">
          <ac:chgData name="Thomas, Dominic" userId="S::dxt5349@psu.edu::e581f5b9-e951-408a-883c-fdb4ca301f94" providerId="AD" clId="Web-{C9FEA681-4CC6-37FB-73E6-5E649FDBFA0F}" dt="2022-04-25T18:50:44.507" v="1215"/>
          <ac:picMkLst>
            <pc:docMk/>
            <pc:sldMk cId="3312767999" sldId="287"/>
            <ac:picMk id="6" creationId="{9D70158D-D3DC-93FA-344C-954F729C7030}"/>
          </ac:picMkLst>
        </pc:picChg>
      </pc:sldChg>
      <pc:sldChg chg="modSp add ord replId">
        <pc:chgData name="Thomas, Dominic" userId="S::dxt5349@psu.edu::e581f5b9-e951-408a-883c-fdb4ca301f94" providerId="AD" clId="Web-{C9FEA681-4CC6-37FB-73E6-5E649FDBFA0F}" dt="2022-04-25T19:00:30.664" v="1668"/>
        <pc:sldMkLst>
          <pc:docMk/>
          <pc:sldMk cId="3355612815" sldId="288"/>
        </pc:sldMkLst>
        <pc:spChg chg="mod">
          <ac:chgData name="Thomas, Dominic" userId="S::dxt5349@psu.edu::e581f5b9-e951-408a-883c-fdb4ca301f94" providerId="AD" clId="Web-{C9FEA681-4CC6-37FB-73E6-5E649FDBFA0F}" dt="2022-04-25T18:52:46.682" v="1331" actId="20577"/>
          <ac:spMkLst>
            <pc:docMk/>
            <pc:sldMk cId="3355612815" sldId="288"/>
            <ac:spMk id="2" creationId="{2A8A2B84-8608-7F4E-85F1-35D36FAF80ED}"/>
          </ac:spMkLst>
        </pc:spChg>
        <pc:spChg chg="mod">
          <ac:chgData name="Thomas, Dominic" userId="S::dxt5349@psu.edu::e581f5b9-e951-408a-883c-fdb4ca301f94" providerId="AD" clId="Web-{C9FEA681-4CC6-37FB-73E6-5E649FDBFA0F}" dt="2022-04-25T18:55:33.828" v="1555" actId="20577"/>
          <ac:spMkLst>
            <pc:docMk/>
            <pc:sldMk cId="3355612815" sldId="288"/>
            <ac:spMk id="3" creationId="{D9E24419-985F-8C49-91DA-D808B6E073D7}"/>
          </ac:spMkLst>
        </pc:spChg>
      </pc:sldChg>
    </pc:docChg>
  </pc:docChgLst>
  <pc:docChgLst>
    <pc:chgData name="Kunduru, Nikhitha" userId="S::nqk5398@psu.edu::e5e7bf6f-ab36-4f02-8bb5-b13fba9f5afd" providerId="AD" clId="Web-{6083FD69-0AFF-445F-D354-2118683287A1}"/>
    <pc:docChg chg="modSld">
      <pc:chgData name="Kunduru, Nikhitha" userId="S::nqk5398@psu.edu::e5e7bf6f-ab36-4f02-8bb5-b13fba9f5afd" providerId="AD" clId="Web-{6083FD69-0AFF-445F-D354-2118683287A1}" dt="2022-04-27T02:34:14.449" v="3" actId="14100"/>
      <pc:docMkLst>
        <pc:docMk/>
      </pc:docMkLst>
      <pc:sldChg chg="modSp">
        <pc:chgData name="Kunduru, Nikhitha" userId="S::nqk5398@psu.edu::e5e7bf6f-ab36-4f02-8bb5-b13fba9f5afd" providerId="AD" clId="Web-{6083FD69-0AFF-445F-D354-2118683287A1}" dt="2022-04-27T02:34:14.449" v="3" actId="14100"/>
        <pc:sldMkLst>
          <pc:docMk/>
          <pc:sldMk cId="1722216487" sldId="283"/>
        </pc:sldMkLst>
        <pc:picChg chg="mod">
          <ac:chgData name="Kunduru, Nikhitha" userId="S::nqk5398@psu.edu::e5e7bf6f-ab36-4f02-8bb5-b13fba9f5afd" providerId="AD" clId="Web-{6083FD69-0AFF-445F-D354-2118683287A1}" dt="2022-04-27T02:34:06.027" v="1" actId="14100"/>
          <ac:picMkLst>
            <pc:docMk/>
            <pc:sldMk cId="1722216487" sldId="283"/>
            <ac:picMk id="4" creationId="{D28F12AE-1993-2019-396A-C2DE4B816919}"/>
          </ac:picMkLst>
        </pc:picChg>
        <pc:picChg chg="mod">
          <ac:chgData name="Kunduru, Nikhitha" userId="S::nqk5398@psu.edu::e5e7bf6f-ab36-4f02-8bb5-b13fba9f5afd" providerId="AD" clId="Web-{6083FD69-0AFF-445F-D354-2118683287A1}" dt="2022-04-27T02:34:14.449" v="3" actId="14100"/>
          <ac:picMkLst>
            <pc:docMk/>
            <pc:sldMk cId="1722216487" sldId="283"/>
            <ac:picMk id="5" creationId="{E5799406-B98C-BD70-B04E-A6FBC381A741}"/>
          </ac:picMkLst>
        </pc:picChg>
      </pc:sldChg>
    </pc:docChg>
  </pc:docChgLst>
  <pc:docChgLst>
    <pc:chgData name="Kunduru, Nikhitha" userId="S::nqk5398@psu.edu::e5e7bf6f-ab36-4f02-8bb5-b13fba9f5afd" providerId="AD" clId="Web-{F1CCFBB5-1623-2E17-D253-DFC03EBB0BF3}"/>
    <pc:docChg chg="modSld">
      <pc:chgData name="Kunduru, Nikhitha" userId="S::nqk5398@psu.edu::e5e7bf6f-ab36-4f02-8bb5-b13fba9f5afd" providerId="AD" clId="Web-{F1CCFBB5-1623-2E17-D253-DFC03EBB0BF3}" dt="2022-04-27T18:22:30.104" v="0" actId="20577"/>
      <pc:docMkLst>
        <pc:docMk/>
      </pc:docMkLst>
      <pc:sldChg chg="modSp">
        <pc:chgData name="Kunduru, Nikhitha" userId="S::nqk5398@psu.edu::e5e7bf6f-ab36-4f02-8bb5-b13fba9f5afd" providerId="AD" clId="Web-{F1CCFBB5-1623-2E17-D253-DFC03EBB0BF3}" dt="2022-04-27T18:22:30.104" v="0" actId="20577"/>
        <pc:sldMkLst>
          <pc:docMk/>
          <pc:sldMk cId="3061077742" sldId="274"/>
        </pc:sldMkLst>
        <pc:spChg chg="mod">
          <ac:chgData name="Kunduru, Nikhitha" userId="S::nqk5398@psu.edu::e5e7bf6f-ab36-4f02-8bb5-b13fba9f5afd" providerId="AD" clId="Web-{F1CCFBB5-1623-2E17-D253-DFC03EBB0BF3}" dt="2022-04-27T18:22:30.104" v="0" actId="20577"/>
          <ac:spMkLst>
            <pc:docMk/>
            <pc:sldMk cId="3061077742" sldId="274"/>
            <ac:spMk id="5" creationId="{BDDAB8AA-D5DC-FAE9-4B25-BCF9D2AC69B2}"/>
          </ac:spMkLst>
        </pc:spChg>
      </pc:sldChg>
    </pc:docChg>
  </pc:docChgLst>
  <pc:docChgLst>
    <pc:chgData name="Kunduru, Nikhitha" userId="S::nqk5398@psu.edu::e5e7bf6f-ab36-4f02-8bb5-b13fba9f5afd" providerId="AD" clId="Web-{0B64A33E-3815-6C23-1950-9AD97CEC8283}"/>
    <pc:docChg chg="modSld">
      <pc:chgData name="Kunduru, Nikhitha" userId="S::nqk5398@psu.edu::e5e7bf6f-ab36-4f02-8bb5-b13fba9f5afd" providerId="AD" clId="Web-{0B64A33E-3815-6C23-1950-9AD97CEC8283}" dt="2022-04-27T22:01:36.936" v="0" actId="20577"/>
      <pc:docMkLst>
        <pc:docMk/>
      </pc:docMkLst>
      <pc:sldChg chg="modSp">
        <pc:chgData name="Kunduru, Nikhitha" userId="S::nqk5398@psu.edu::e5e7bf6f-ab36-4f02-8bb5-b13fba9f5afd" providerId="AD" clId="Web-{0B64A33E-3815-6C23-1950-9AD97CEC8283}" dt="2022-04-27T22:01:36.936" v="0" actId="20577"/>
        <pc:sldMkLst>
          <pc:docMk/>
          <pc:sldMk cId="2359460427" sldId="271"/>
        </pc:sldMkLst>
        <pc:spChg chg="mod">
          <ac:chgData name="Kunduru, Nikhitha" userId="S::nqk5398@psu.edu::e5e7bf6f-ab36-4f02-8bb5-b13fba9f5afd" providerId="AD" clId="Web-{0B64A33E-3815-6C23-1950-9AD97CEC8283}" dt="2022-04-27T22:01:36.936" v="0" actId="20577"/>
          <ac:spMkLst>
            <pc:docMk/>
            <pc:sldMk cId="2359460427" sldId="271"/>
            <ac:spMk id="3" creationId="{AE1F133D-9BAB-F04F-8252-19EE65DE02E8}"/>
          </ac:spMkLst>
        </pc:spChg>
      </pc:sldChg>
    </pc:docChg>
  </pc:docChgLst>
</pc:chgInfo>
</file>

<file path=ppt/comments/modernComment_10E_88DA7929.xml><?xml version="1.0" encoding="utf-8"?>
<p188:cmLst xmlns:a="http://schemas.openxmlformats.org/drawingml/2006/main" xmlns:r="http://schemas.openxmlformats.org/officeDocument/2006/relationships" xmlns:p188="http://schemas.microsoft.com/office/powerpoint/2018/8/main">
  <p188:cm id="{1CA897B9-B764-45C5-A5AD-1A0DD4E23642}" authorId="{E009B241-82E8-C2A2-5B0C-A6227279EC23}" status="resolved" created="2022-04-25T14:36:47.241" complete="100000">
    <ac:deMkLst xmlns:ac="http://schemas.microsoft.com/office/drawing/2013/main/command">
      <pc:docMk xmlns:pc="http://schemas.microsoft.com/office/powerpoint/2013/main/command"/>
      <pc:sldMk xmlns:pc="http://schemas.microsoft.com/office/powerpoint/2013/main/command" cId="2296019241" sldId="270"/>
      <ac:spMk id="3" creationId="{0DC16B41-3CDA-8442-9F9C-691146145C65}"/>
    </ac:deMkLst>
    <p188:txBody>
      <a:bodyPr/>
      <a:lstStyle/>
      <a:p>
        <a:r>
          <a:rPr lang="en-US"/>
          <a:t>If possible make this little less wordy so that the font among all slides remains 22</a:t>
        </a:r>
      </a:p>
    </p188:txBody>
  </p188:cm>
</p188:cmLst>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0FC6C-C2D0-784B-96BF-963AD9FF95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B35FC4C-0992-9C4F-887E-D7F68C1AA685}"/>
              </a:ext>
            </a:extLst>
          </p:cNvPr>
          <p:cNvSpPr>
            <a:spLocks noGrp="1"/>
          </p:cNvSpPr>
          <p:nvPr>
            <p:ph type="subTitle" idx="1" hasCustomPrompt="1"/>
          </p:nvPr>
        </p:nvSpPr>
        <p:spPr>
          <a:xfrm>
            <a:off x="1524000" y="2690571"/>
            <a:ext cx="9144000" cy="668855"/>
          </a:xfrm>
          <a:prstGeom prst="rect">
            <a:avLst/>
          </a:prstGeom>
        </p:spPr>
        <p:txBody>
          <a:bodyPr/>
          <a:lstStyle>
            <a:lvl1pPr marL="0" indent="0" algn="l">
              <a:buNone/>
              <a:defRPr sz="2400" b="0" i="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itle 10">
            <a:extLst>
              <a:ext uri="{FF2B5EF4-FFF2-40B4-BE49-F238E27FC236}">
                <a16:creationId xmlns:a16="http://schemas.microsoft.com/office/drawing/2014/main" id="{1E46AAA0-E2EF-E44A-A6D5-B65457731966}"/>
              </a:ext>
            </a:extLst>
          </p:cNvPr>
          <p:cNvSpPr>
            <a:spLocks noGrp="1"/>
          </p:cNvSpPr>
          <p:nvPr>
            <p:ph type="title" hasCustomPrompt="1"/>
          </p:nvPr>
        </p:nvSpPr>
        <p:spPr>
          <a:xfrm>
            <a:off x="1524000" y="1113184"/>
            <a:ext cx="9144000" cy="1507606"/>
          </a:xfrm>
          <a:prstGeom prst="rect">
            <a:avLst/>
          </a:prstGeom>
        </p:spPr>
        <p:txBody>
          <a:bodyPr anchor="b"/>
          <a:lstStyle>
            <a:lvl1pPr>
              <a:defRPr b="0" i="0">
                <a:solidFill>
                  <a:srgbClr val="234078"/>
                </a:solidFill>
                <a:latin typeface="Franklin Gothic Medium" panose="020B0603020102020204" pitchFamily="34" charset="0"/>
              </a:defRPr>
            </a:lvl1pPr>
          </a:lstStyle>
          <a:p>
            <a:r>
              <a:rPr lang="en-US"/>
              <a:t>Click to add title</a:t>
            </a:r>
          </a:p>
        </p:txBody>
      </p:sp>
    </p:spTree>
    <p:extLst>
      <p:ext uri="{BB962C8B-B14F-4D97-AF65-F5344CB8AC3E}">
        <p14:creationId xmlns:p14="http://schemas.microsoft.com/office/powerpoint/2010/main" val="902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188F5E-23B4-8345-B2A5-105EF759DFE1}"/>
              </a:ext>
            </a:extLst>
          </p:cNvPr>
          <p:cNvPicPr>
            <a:picLocks noChangeAspect="1"/>
          </p:cNvPicPr>
          <p:nvPr userDrawn="1"/>
        </p:nvPicPr>
        <p:blipFill>
          <a:blip r:embed="rId2"/>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3FACD065-015B-2A4A-91EC-6E198CAAB3C9}"/>
              </a:ext>
            </a:extLst>
          </p:cNvPr>
          <p:cNvSpPr>
            <a:spLocks noGrp="1"/>
          </p:cNvSpPr>
          <p:nvPr>
            <p:ph type="title" hasCustomPrompt="1"/>
          </p:nvPr>
        </p:nvSpPr>
        <p:spPr>
          <a:xfrm>
            <a:off x="838200" y="365125"/>
            <a:ext cx="10515600" cy="1026353"/>
          </a:xfrm>
          <a:prstGeom prst="rect">
            <a:avLst/>
          </a:prstGeom>
        </p:spPr>
        <p:txBody>
          <a:bodyPr anchor="ctr"/>
          <a:lstStyle>
            <a:lvl1pPr>
              <a:defRPr b="0" i="0">
                <a:solidFill>
                  <a:srgbClr val="7E9FC3"/>
                </a:solidFill>
                <a:latin typeface="Franklin Gothic Medium" panose="020B0603020102020204" pitchFamily="34" charset="0"/>
              </a:defRPr>
            </a:lvl1pPr>
          </a:lstStyle>
          <a:p>
            <a:r>
              <a:rPr lang="en-US"/>
              <a:t>Click to add title</a:t>
            </a:r>
          </a:p>
        </p:txBody>
      </p:sp>
      <p:sp>
        <p:nvSpPr>
          <p:cNvPr id="3" name="Content Placeholder 2">
            <a:extLst>
              <a:ext uri="{FF2B5EF4-FFF2-40B4-BE49-F238E27FC236}">
                <a16:creationId xmlns:a16="http://schemas.microsoft.com/office/drawing/2014/main" id="{E28639DD-54B2-D940-A95F-4337D9FDCCA3}"/>
              </a:ext>
            </a:extLst>
          </p:cNvPr>
          <p:cNvSpPr>
            <a:spLocks noGrp="1"/>
          </p:cNvSpPr>
          <p:nvPr>
            <p:ph sz="half" idx="1"/>
          </p:nvPr>
        </p:nvSpPr>
        <p:spPr>
          <a:xfrm>
            <a:off x="838199" y="1391478"/>
            <a:ext cx="10515599" cy="4785485"/>
          </a:xfrm>
          <a:prstGeom prst="rect">
            <a:avLst/>
          </a:prstGeom>
        </p:spPr>
        <p:txBody>
          <a:bodyPr/>
          <a:lstStyle>
            <a:lvl1pPr>
              <a:defRPr b="0" i="0">
                <a:latin typeface="Franklin Gothic Book" panose="020B0503020102020204" pitchFamily="34" charset="0"/>
              </a:defRPr>
            </a:lvl1pPr>
          </a:lstStyle>
          <a:p>
            <a:pPr lvl="0"/>
            <a:r>
              <a:rPr lang="en-US"/>
              <a:t>Edit Master text styles</a:t>
            </a:r>
          </a:p>
        </p:txBody>
      </p:sp>
    </p:spTree>
    <p:extLst>
      <p:ext uri="{BB962C8B-B14F-4D97-AF65-F5344CB8AC3E}">
        <p14:creationId xmlns:p14="http://schemas.microsoft.com/office/powerpoint/2010/main" val="3851741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176280"/>
      </p:ext>
    </p:extLst>
  </p:cSld>
  <p:clrMap bg1="lt1" tx1="dk1" bg2="lt2" tx2="dk2" accent1="accent1" accent2="accent2" accent3="accent3" accent4="accent4" accent5="accent5" accent6="accent6" hlink="hlink" folHlink="folHlink"/>
  <p:sldLayoutIdLst>
    <p:sldLayoutId id="2147483649"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0E_88DA79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D5106-4953-9A4C-BA98-584B415898D1}"/>
              </a:ext>
            </a:extLst>
          </p:cNvPr>
          <p:cNvSpPr>
            <a:spLocks noGrp="1"/>
          </p:cNvSpPr>
          <p:nvPr>
            <p:ph type="title"/>
          </p:nvPr>
        </p:nvSpPr>
        <p:spPr>
          <a:xfrm>
            <a:off x="1058956" y="398249"/>
            <a:ext cx="10208558" cy="1507606"/>
          </a:xfrm>
        </p:spPr>
        <p:txBody>
          <a:bodyPr lIns="91440" tIns="45720" rIns="91440" bIns="45720" anchor="b"/>
          <a:lstStyle/>
          <a:p>
            <a:r>
              <a:rPr lang="en-US" b="1" i="1">
                <a:latin typeface="Franklin Gothic Medium"/>
              </a:rPr>
              <a:t>Topic Modeling on Reddit  Discussions</a:t>
            </a:r>
            <a:endParaRPr lang="en-US"/>
          </a:p>
        </p:txBody>
      </p:sp>
    </p:spTree>
    <p:extLst>
      <p:ext uri="{BB962C8B-B14F-4D97-AF65-F5344CB8AC3E}">
        <p14:creationId xmlns:p14="http://schemas.microsoft.com/office/powerpoint/2010/main" val="199959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ACA6-0387-576D-C8C9-670190ADE400}"/>
              </a:ext>
            </a:extLst>
          </p:cNvPr>
          <p:cNvSpPr>
            <a:spLocks noGrp="1"/>
          </p:cNvSpPr>
          <p:nvPr>
            <p:ph type="title"/>
          </p:nvPr>
        </p:nvSpPr>
        <p:spPr/>
        <p:txBody>
          <a:bodyPr lIns="91440" tIns="45720" rIns="91440" bIns="45720" anchor="ctr"/>
          <a:lstStyle/>
          <a:p>
            <a:r>
              <a:rPr lang="en-US">
                <a:latin typeface="Franklin Gothic Medium"/>
              </a:rPr>
              <a:t>Cont..</a:t>
            </a:r>
            <a:endParaRPr lang="en-US"/>
          </a:p>
        </p:txBody>
      </p:sp>
      <p:sp>
        <p:nvSpPr>
          <p:cNvPr id="3" name="Content Placeholder 2">
            <a:extLst>
              <a:ext uri="{FF2B5EF4-FFF2-40B4-BE49-F238E27FC236}">
                <a16:creationId xmlns:a16="http://schemas.microsoft.com/office/drawing/2014/main" id="{47CA8A5D-6AA4-76E6-F549-F686AEB2B3C2}"/>
              </a:ext>
            </a:extLst>
          </p:cNvPr>
          <p:cNvSpPr>
            <a:spLocks noGrp="1"/>
          </p:cNvSpPr>
          <p:nvPr>
            <p:ph sz="half" idx="1"/>
          </p:nvPr>
        </p:nvSpPr>
        <p:spPr/>
        <p:txBody>
          <a:bodyPr lIns="91440" tIns="45720" rIns="91440" bIns="45720" anchor="t"/>
          <a:lstStyle/>
          <a:p>
            <a:pPr marL="457200" indent="-457200" algn="just"/>
            <a:r>
              <a:rPr lang="en-US" sz="2200">
                <a:latin typeface="Franklin Gothic Book"/>
              </a:rPr>
              <a:t>The Number of posts per day to the sentiments observed on the same dates in the month of October 2021.</a:t>
            </a:r>
            <a:endParaRPr lang="en-US" sz="2200"/>
          </a:p>
          <a:p>
            <a:pPr marL="457200" indent="-457200" algn="just"/>
            <a:endParaRPr lang="en-US" sz="2200"/>
          </a:p>
          <a:p>
            <a:pPr marL="457200" indent="-457200" algn="just"/>
            <a:endParaRPr lang="en-US" sz="2200"/>
          </a:p>
          <a:p>
            <a:pPr marL="457200" indent="-457200" algn="just"/>
            <a:endParaRPr lang="en-US" sz="2200"/>
          </a:p>
          <a:p>
            <a:pPr marL="457200" indent="-457200" algn="just"/>
            <a:endParaRPr lang="en-US" sz="2200"/>
          </a:p>
          <a:p>
            <a:pPr marL="457200" indent="-457200" algn="just"/>
            <a:endParaRPr lang="en-US" sz="2200"/>
          </a:p>
          <a:p>
            <a:pPr marL="457200" indent="-457200" algn="just"/>
            <a:endParaRPr lang="en-US" sz="2200"/>
          </a:p>
        </p:txBody>
      </p:sp>
      <p:pic>
        <p:nvPicPr>
          <p:cNvPr id="7" name="Picture 7">
            <a:extLst>
              <a:ext uri="{FF2B5EF4-FFF2-40B4-BE49-F238E27FC236}">
                <a16:creationId xmlns:a16="http://schemas.microsoft.com/office/drawing/2014/main" id="{34ABCED1-8A42-8726-29A2-39ED4B121643}"/>
              </a:ext>
            </a:extLst>
          </p:cNvPr>
          <p:cNvPicPr>
            <a:picLocks noChangeAspect="1"/>
          </p:cNvPicPr>
          <p:nvPr/>
        </p:nvPicPr>
        <p:blipFill>
          <a:blip r:embed="rId2"/>
          <a:stretch>
            <a:fillRect/>
          </a:stretch>
        </p:blipFill>
        <p:spPr>
          <a:xfrm>
            <a:off x="6091518" y="2392177"/>
            <a:ext cx="5253317" cy="2477060"/>
          </a:xfrm>
          <a:prstGeom prst="rect">
            <a:avLst/>
          </a:prstGeom>
        </p:spPr>
      </p:pic>
      <p:pic>
        <p:nvPicPr>
          <p:cNvPr id="8" name="Picture 8" descr="Chart&#10;&#10;Description automatically generated">
            <a:extLst>
              <a:ext uri="{FF2B5EF4-FFF2-40B4-BE49-F238E27FC236}">
                <a16:creationId xmlns:a16="http://schemas.microsoft.com/office/drawing/2014/main" id="{D7AF4FAF-94A2-7CEE-7C74-C5167C87160C}"/>
              </a:ext>
            </a:extLst>
          </p:cNvPr>
          <p:cNvPicPr>
            <a:picLocks noChangeAspect="1"/>
          </p:cNvPicPr>
          <p:nvPr/>
        </p:nvPicPr>
        <p:blipFill>
          <a:blip r:embed="rId3"/>
          <a:stretch>
            <a:fillRect/>
          </a:stretch>
        </p:blipFill>
        <p:spPr>
          <a:xfrm>
            <a:off x="1474694" y="2389567"/>
            <a:ext cx="4323229" cy="3277896"/>
          </a:xfrm>
          <a:prstGeom prst="rect">
            <a:avLst/>
          </a:prstGeom>
        </p:spPr>
      </p:pic>
    </p:spTree>
    <p:extLst>
      <p:ext uri="{BB962C8B-B14F-4D97-AF65-F5344CB8AC3E}">
        <p14:creationId xmlns:p14="http://schemas.microsoft.com/office/powerpoint/2010/main" val="651951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243FD-DF7A-0143-BBB6-F8CCF4FB0344}"/>
              </a:ext>
            </a:extLst>
          </p:cNvPr>
          <p:cNvSpPr>
            <a:spLocks noGrp="1"/>
          </p:cNvSpPr>
          <p:nvPr>
            <p:ph type="title"/>
          </p:nvPr>
        </p:nvSpPr>
        <p:spPr/>
        <p:txBody>
          <a:bodyPr lIns="91440" tIns="45720" rIns="91440" bIns="45720" anchor="ctr"/>
          <a:lstStyle/>
          <a:p>
            <a:r>
              <a:rPr lang="en-US">
                <a:latin typeface="Franklin Gothic Medium"/>
              </a:rPr>
              <a:t>Challenges</a:t>
            </a:r>
            <a:endParaRPr lang="en-US"/>
          </a:p>
        </p:txBody>
      </p:sp>
      <p:sp>
        <p:nvSpPr>
          <p:cNvPr id="3" name="Content Placeholder 2">
            <a:extLst>
              <a:ext uri="{FF2B5EF4-FFF2-40B4-BE49-F238E27FC236}">
                <a16:creationId xmlns:a16="http://schemas.microsoft.com/office/drawing/2014/main" id="{0DC16B41-3CDA-8442-9F9C-691146145C65}"/>
              </a:ext>
            </a:extLst>
          </p:cNvPr>
          <p:cNvSpPr>
            <a:spLocks noGrp="1"/>
          </p:cNvSpPr>
          <p:nvPr>
            <p:ph sz="half" idx="1"/>
          </p:nvPr>
        </p:nvSpPr>
        <p:spPr/>
        <p:txBody>
          <a:bodyPr lIns="91440" tIns="45720" rIns="91440" bIns="45720" anchor="t"/>
          <a:lstStyle/>
          <a:p>
            <a:pPr algn="just"/>
            <a:r>
              <a:rPr lang="en-US" sz="2200">
                <a:latin typeface="Franklin Gothic Book"/>
              </a:rPr>
              <a:t>One of the main challenges is that most of the data is present in the form of short text formats (from the comments and topic posts) which makes it tough to extract topics.</a:t>
            </a:r>
          </a:p>
          <a:p>
            <a:pPr algn="just"/>
            <a:r>
              <a:rPr lang="en-US" sz="2200">
                <a:latin typeface="Franklin Gothic Book"/>
              </a:rPr>
              <a:t>Next challenge is to use appropriate preprocessing techniques to ensure that the data is neither overfit nor underfitted.</a:t>
            </a:r>
          </a:p>
          <a:p>
            <a:pPr algn="just"/>
            <a:r>
              <a:rPr lang="en-US" sz="2200">
                <a:latin typeface="Franklin Gothic Book"/>
              </a:rPr>
              <a:t>Another challenge is to estimate the number of important topics that are to be extracted from the posts and comments. </a:t>
            </a:r>
            <a:endParaRPr lang="en-US"/>
          </a:p>
          <a:p>
            <a:pPr algn="just"/>
            <a:r>
              <a:rPr lang="en-US" sz="2200">
                <a:latin typeface="Franklin Gothic Book"/>
              </a:rPr>
              <a:t>And next challenge is there are a lot of the posts in the dataset with a lot of  symbols, numbers or exclamations, such records are needed to be identified and removed. </a:t>
            </a:r>
          </a:p>
          <a:p>
            <a:pPr algn="just"/>
            <a:r>
              <a:rPr lang="en-US" sz="2200">
                <a:latin typeface="Franklin Gothic Book"/>
              </a:rPr>
              <a:t>Lastly, we also have words that are either obvious or do not hold much significance while appear frequently such words are needed to be pruned. </a:t>
            </a:r>
          </a:p>
          <a:p>
            <a:pPr algn="just"/>
            <a:endParaRPr lang="en-US" sz="2200"/>
          </a:p>
        </p:txBody>
      </p:sp>
    </p:spTree>
    <p:extLst>
      <p:ext uri="{BB962C8B-B14F-4D97-AF65-F5344CB8AC3E}">
        <p14:creationId xmlns:p14="http://schemas.microsoft.com/office/powerpoint/2010/main" val="2296019241"/>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62A3-C583-9E44-A7E3-97BE48259CD6}"/>
              </a:ext>
            </a:extLst>
          </p:cNvPr>
          <p:cNvSpPr>
            <a:spLocks noGrp="1"/>
          </p:cNvSpPr>
          <p:nvPr>
            <p:ph type="title"/>
          </p:nvPr>
        </p:nvSpPr>
        <p:spPr/>
        <p:txBody>
          <a:bodyPr/>
          <a:lstStyle/>
          <a:p>
            <a:r>
              <a:rPr lang="en-US"/>
              <a:t>Related Works</a:t>
            </a:r>
          </a:p>
        </p:txBody>
      </p:sp>
      <p:sp>
        <p:nvSpPr>
          <p:cNvPr id="3" name="Content Placeholder 2">
            <a:extLst>
              <a:ext uri="{FF2B5EF4-FFF2-40B4-BE49-F238E27FC236}">
                <a16:creationId xmlns:a16="http://schemas.microsoft.com/office/drawing/2014/main" id="{AE1F133D-9BAB-F04F-8252-19EE65DE02E8}"/>
              </a:ext>
            </a:extLst>
          </p:cNvPr>
          <p:cNvSpPr>
            <a:spLocks noGrp="1"/>
          </p:cNvSpPr>
          <p:nvPr>
            <p:ph sz="half" idx="1"/>
          </p:nvPr>
        </p:nvSpPr>
        <p:spPr/>
        <p:txBody>
          <a:bodyPr lIns="91440" tIns="45720" rIns="91440" bIns="45720" anchor="t"/>
          <a:lstStyle/>
          <a:p>
            <a:pPr marL="342900" indent="-342900" algn="just"/>
            <a:r>
              <a:rPr lang="en-US" sz="2200">
                <a:latin typeface="Franklin Gothic Book"/>
              </a:rPr>
              <a:t>We compared and generated the models to extract the topics for the reddit posts using the 3 different algorithms namely LDA, LSA and </a:t>
            </a:r>
            <a:r>
              <a:rPr lang="en-US" sz="2200" err="1">
                <a:latin typeface="Franklin Gothic Book"/>
              </a:rPr>
              <a:t>pLSA</a:t>
            </a:r>
            <a:r>
              <a:rPr lang="en-US" sz="2200">
                <a:latin typeface="Franklin Gothic Book"/>
              </a:rPr>
              <a:t> using the coherence and perplexity score. </a:t>
            </a:r>
          </a:p>
          <a:p>
            <a:pPr marL="342900" indent="-342900" algn="just"/>
            <a:r>
              <a:rPr lang="en-US" sz="2200">
                <a:latin typeface="Franklin Gothic Book"/>
              </a:rPr>
              <a:t>With that figured the ideal number of topics using the coherence score and implementing the bigrams and trigrams for the LDA. </a:t>
            </a:r>
          </a:p>
          <a:p>
            <a:pPr marL="342900" indent="-342900" algn="just"/>
            <a:r>
              <a:rPr lang="en-US" sz="2200">
                <a:latin typeface="Franklin Gothic Book"/>
              </a:rPr>
              <a:t>But also, found the sentiment correlation of the data using </a:t>
            </a:r>
            <a:r>
              <a:rPr lang="en-US" sz="2200" err="1">
                <a:latin typeface="Franklin Gothic Book"/>
              </a:rPr>
              <a:t>TextBlob</a:t>
            </a:r>
            <a:r>
              <a:rPr lang="en-US" sz="2200">
                <a:latin typeface="Franklin Gothic Book"/>
              </a:rPr>
              <a:t>, AFFIN, &amp; Vader.</a:t>
            </a:r>
          </a:p>
          <a:p>
            <a:pPr marL="342900" indent="-342900" algn="just"/>
            <a:r>
              <a:rPr lang="en-US" sz="2200">
                <a:latin typeface="Franklin Gothic Book"/>
              </a:rPr>
              <a:t>This approach is not found in any other Kaggle projects or publications and is unique to this project.</a:t>
            </a:r>
            <a:endParaRPr lang="en-US" sz="2200"/>
          </a:p>
        </p:txBody>
      </p:sp>
    </p:spTree>
    <p:extLst>
      <p:ext uri="{BB962C8B-B14F-4D97-AF65-F5344CB8AC3E}">
        <p14:creationId xmlns:p14="http://schemas.microsoft.com/office/powerpoint/2010/main" val="235946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a:t>Data Preprocessing</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p:txBody>
          <a:bodyPr lIns="91440" tIns="45720" rIns="91440" bIns="45720" anchor="t"/>
          <a:lstStyle/>
          <a:p>
            <a:r>
              <a:rPr lang="en-US" sz="2200">
                <a:latin typeface="Franklin Gothic Book"/>
              </a:rPr>
              <a:t>Created a new field combining the text from the columns "body" and "title". In quite a lot of cases one or both of these columns had empty values</a:t>
            </a:r>
          </a:p>
          <a:p>
            <a:r>
              <a:rPr lang="en-US" sz="2200">
                <a:latin typeface="Franklin Gothic Book"/>
              </a:rPr>
              <a:t>'NA' values in columns had to be removed</a:t>
            </a:r>
            <a:endParaRPr lang="en-US" sz="2200"/>
          </a:p>
          <a:p>
            <a:r>
              <a:rPr lang="en-US" sz="2200">
                <a:latin typeface="Franklin Gothic Book"/>
              </a:rPr>
              <a:t>The column “created” had date values in many different formats, we had to standardize this and bring it into one single format</a:t>
            </a:r>
          </a:p>
          <a:p>
            <a:r>
              <a:rPr lang="en-US" sz="2200">
                <a:latin typeface="Franklin Gothic Book"/>
              </a:rPr>
              <a:t>Using Regex, symbols, special characters and numbers were removed</a:t>
            </a:r>
          </a:p>
          <a:p>
            <a:r>
              <a:rPr lang="en-US" sz="2200">
                <a:latin typeface="Franklin Gothic Book"/>
              </a:rPr>
              <a:t>A lot of posts contained phrases which did not add any meaning like "comment" , "deleted", "removed" </a:t>
            </a:r>
            <a:r>
              <a:rPr lang="en-US" sz="2200" err="1">
                <a:latin typeface="Franklin Gothic Book"/>
              </a:rPr>
              <a:t>etc</a:t>
            </a:r>
            <a:r>
              <a:rPr lang="en-US" sz="2200">
                <a:latin typeface="Franklin Gothic Book"/>
              </a:rPr>
              <a:t> . These had to be removed. </a:t>
            </a:r>
            <a:endParaRPr lang="en-US" sz="2200"/>
          </a:p>
          <a:p>
            <a:endParaRPr lang="en-US" sz="2200"/>
          </a:p>
        </p:txBody>
      </p:sp>
    </p:spTree>
    <p:extLst>
      <p:ext uri="{BB962C8B-B14F-4D97-AF65-F5344CB8AC3E}">
        <p14:creationId xmlns:p14="http://schemas.microsoft.com/office/powerpoint/2010/main" val="4159870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lIns="91440" tIns="45720" rIns="91440" bIns="45720" anchor="ctr"/>
          <a:lstStyle/>
          <a:p>
            <a:r>
              <a:rPr lang="en-US">
                <a:latin typeface="Franklin Gothic Medium"/>
              </a:rPr>
              <a:t>Data Preprocessing - continued</a:t>
            </a:r>
            <a:endParaRPr lang="en-US"/>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p:txBody>
          <a:bodyPr lIns="91440" tIns="45720" rIns="91440" bIns="45720" anchor="t"/>
          <a:lstStyle/>
          <a:p>
            <a:r>
              <a:rPr lang="en-US" sz="2200">
                <a:latin typeface="Franklin Gothic Book"/>
              </a:rPr>
              <a:t>Stop words were removed using the NTLK stop words list</a:t>
            </a:r>
            <a:endParaRPr lang="en-US" sz="2200"/>
          </a:p>
          <a:p>
            <a:r>
              <a:rPr lang="en-US" sz="2200">
                <a:latin typeface="Franklin Gothic Book"/>
              </a:rPr>
              <a:t>A new weighted Score field was created by assigning each record a score with respect to the percentage of its proportion of the overall sum of scores.</a:t>
            </a:r>
            <a:endParaRPr lang="en-US" sz="2200"/>
          </a:p>
          <a:p>
            <a:r>
              <a:rPr lang="en-US" sz="2200">
                <a:latin typeface="Franklin Gothic Book"/>
              </a:rPr>
              <a:t>The format of the date values in the BitcoinPrice dataset had to be converted to match the date value format of the Reddit data set.</a:t>
            </a:r>
            <a:endParaRPr lang="en-US" sz="2200"/>
          </a:p>
          <a:p>
            <a:r>
              <a:rPr lang="en-US" sz="2200">
                <a:latin typeface="Franklin Gothic Book"/>
              </a:rPr>
              <a:t>The format of the %change value field in the BitcoinPrice dataset had to be changed.</a:t>
            </a:r>
            <a:endParaRPr lang="en-US" sz="2200"/>
          </a:p>
          <a:p>
            <a:endParaRPr lang="en-US" sz="2200"/>
          </a:p>
          <a:p>
            <a:endParaRPr lang="en-US" sz="2200"/>
          </a:p>
        </p:txBody>
      </p:sp>
    </p:spTree>
    <p:extLst>
      <p:ext uri="{BB962C8B-B14F-4D97-AF65-F5344CB8AC3E}">
        <p14:creationId xmlns:p14="http://schemas.microsoft.com/office/powerpoint/2010/main" val="4227100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696-5D4A-FA41-9782-D300D38A19B3}"/>
              </a:ext>
            </a:extLst>
          </p:cNvPr>
          <p:cNvSpPr>
            <a:spLocks noGrp="1"/>
          </p:cNvSpPr>
          <p:nvPr>
            <p:ph type="title"/>
          </p:nvPr>
        </p:nvSpPr>
        <p:spPr/>
        <p:txBody>
          <a:bodyPr lIns="91440" tIns="45720" rIns="91440" bIns="45720" anchor="ctr"/>
          <a:lstStyle/>
          <a:p>
            <a:r>
              <a:rPr lang="en-US">
                <a:latin typeface="Franklin Gothic Medium"/>
              </a:rPr>
              <a:t>Methodology: LDA modelling</a:t>
            </a:r>
          </a:p>
        </p:txBody>
      </p:sp>
      <p:sp>
        <p:nvSpPr>
          <p:cNvPr id="3" name="Content Placeholder 2">
            <a:extLst>
              <a:ext uri="{FF2B5EF4-FFF2-40B4-BE49-F238E27FC236}">
                <a16:creationId xmlns:a16="http://schemas.microsoft.com/office/drawing/2014/main" id="{E67EAE31-30DF-0C47-B923-A567D1816D4E}"/>
              </a:ext>
            </a:extLst>
          </p:cNvPr>
          <p:cNvSpPr>
            <a:spLocks noGrp="1"/>
          </p:cNvSpPr>
          <p:nvPr>
            <p:ph sz="half" idx="1"/>
          </p:nvPr>
        </p:nvSpPr>
        <p:spPr/>
        <p:txBody>
          <a:bodyPr lIns="91440" tIns="45720" rIns="91440" bIns="45720" anchor="t"/>
          <a:lstStyle/>
          <a:p>
            <a:r>
              <a:rPr lang="en-US" sz="2200">
                <a:latin typeface="Franklin Gothic Book"/>
              </a:rPr>
              <a:t>As we know PCA is for reducing the dimensions by focusing on attributes with most variations. It is mainly used when we need to plot high dimensional data onto a simple x-y plane. </a:t>
            </a:r>
            <a:endParaRPr lang="en-US"/>
          </a:p>
          <a:p>
            <a:r>
              <a:rPr lang="en-US" sz="2200">
                <a:latin typeface="Franklin Gothic Book"/>
              </a:rPr>
              <a:t>But in our case, we are not interested in attributes(documents) with most variations, instead we are interested in maximizing the separability between K topics while minimizing the variability within topics.</a:t>
            </a:r>
            <a:endParaRPr lang="en-US"/>
          </a:p>
          <a:p>
            <a:r>
              <a:rPr lang="en-US" sz="2200">
                <a:latin typeface="Franklin Gothic Book"/>
              </a:rPr>
              <a:t>This is done by maximizing the distances between mean of the topic and the center point and by minimizing the variation within each category.</a:t>
            </a:r>
            <a:endParaRPr lang="en-US"/>
          </a:p>
          <a:p>
            <a:r>
              <a:rPr lang="en-US" sz="2200">
                <a:latin typeface="Franklin Gothic Book"/>
              </a:rPr>
              <a:t>The first axis of PCA accounts for most variation in data, but in the case of LDA it accounts for the most variation between the categories.</a:t>
            </a:r>
            <a:endParaRPr lang="en-US">
              <a:latin typeface="Franklin Gothic Book"/>
            </a:endParaRPr>
          </a:p>
        </p:txBody>
      </p:sp>
    </p:spTree>
    <p:extLst>
      <p:ext uri="{BB962C8B-B14F-4D97-AF65-F5344CB8AC3E}">
        <p14:creationId xmlns:p14="http://schemas.microsoft.com/office/powerpoint/2010/main" val="6932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A62F-F953-BBB8-7822-76AF01C01A71}"/>
              </a:ext>
            </a:extLst>
          </p:cNvPr>
          <p:cNvSpPr>
            <a:spLocks noGrp="1"/>
          </p:cNvSpPr>
          <p:nvPr>
            <p:ph type="title"/>
          </p:nvPr>
        </p:nvSpPr>
        <p:spPr/>
        <p:txBody>
          <a:bodyPr lIns="91440" tIns="45720" rIns="91440" bIns="45720" anchor="ctr"/>
          <a:lstStyle/>
          <a:p>
            <a:r>
              <a:rPr lang="en-US">
                <a:latin typeface="Franklin Gothic Medium"/>
              </a:rPr>
              <a:t>Demo shows: </a:t>
            </a:r>
            <a:endParaRPr lang="en-US"/>
          </a:p>
        </p:txBody>
      </p:sp>
      <p:sp>
        <p:nvSpPr>
          <p:cNvPr id="3" name="Content Placeholder 2">
            <a:extLst>
              <a:ext uri="{FF2B5EF4-FFF2-40B4-BE49-F238E27FC236}">
                <a16:creationId xmlns:a16="http://schemas.microsoft.com/office/drawing/2014/main" id="{D9299172-C121-9A78-F0EA-52C781F2AB19}"/>
              </a:ext>
            </a:extLst>
          </p:cNvPr>
          <p:cNvSpPr>
            <a:spLocks noGrp="1"/>
          </p:cNvSpPr>
          <p:nvPr>
            <p:ph sz="half" idx="1"/>
          </p:nvPr>
        </p:nvSpPr>
        <p:spPr/>
        <p:txBody>
          <a:bodyPr lIns="91440" tIns="45720" rIns="91440" bIns="45720" anchor="t"/>
          <a:lstStyle/>
          <a:p>
            <a:pPr marL="0" indent="0">
              <a:buNone/>
            </a:pPr>
            <a:endParaRPr lang="en-US">
              <a:latin typeface="Franklin Gothic Book"/>
            </a:endParaRPr>
          </a:p>
          <a:p>
            <a:r>
              <a:rPr lang="en-US">
                <a:latin typeface="Franklin Gothic Book"/>
              </a:rPr>
              <a:t>LDA with 10 topics</a:t>
            </a:r>
          </a:p>
          <a:p>
            <a:r>
              <a:rPr lang="en-US">
                <a:latin typeface="Franklin Gothic Book"/>
              </a:rPr>
              <a:t>Coherence score and perplexity </a:t>
            </a:r>
          </a:p>
          <a:p>
            <a:r>
              <a:rPr lang="en-US">
                <a:latin typeface="Franklin Gothic Book"/>
              </a:rPr>
              <a:t>Optimum number of topics and LDA improvement</a:t>
            </a:r>
          </a:p>
          <a:p>
            <a:r>
              <a:rPr lang="en-US">
                <a:latin typeface="Franklin Gothic Book"/>
              </a:rPr>
              <a:t>Hyperparameter tuned LDA</a:t>
            </a:r>
          </a:p>
          <a:p>
            <a:r>
              <a:rPr lang="en-US">
                <a:latin typeface="Franklin Gothic Book"/>
              </a:rPr>
              <a:t>Bigram trigram implementation</a:t>
            </a:r>
          </a:p>
        </p:txBody>
      </p:sp>
    </p:spTree>
    <p:extLst>
      <p:ext uri="{BB962C8B-B14F-4D97-AF65-F5344CB8AC3E}">
        <p14:creationId xmlns:p14="http://schemas.microsoft.com/office/powerpoint/2010/main" val="3708932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1A29-16B1-0CB2-E787-C3305DE1367B}"/>
              </a:ext>
            </a:extLst>
          </p:cNvPr>
          <p:cNvSpPr>
            <a:spLocks noGrp="1"/>
          </p:cNvSpPr>
          <p:nvPr>
            <p:ph type="title"/>
          </p:nvPr>
        </p:nvSpPr>
        <p:spPr/>
        <p:txBody>
          <a:bodyPr lIns="91440" tIns="45720" rIns="91440" bIns="45720" anchor="ctr"/>
          <a:lstStyle/>
          <a:p>
            <a:r>
              <a:rPr lang="en-US">
                <a:latin typeface="Franklin Gothic Medium"/>
              </a:rPr>
              <a:t>Evaluation Metrics</a:t>
            </a:r>
            <a:endParaRPr lang="en-US"/>
          </a:p>
        </p:txBody>
      </p:sp>
      <p:sp>
        <p:nvSpPr>
          <p:cNvPr id="3" name="Content Placeholder 2">
            <a:extLst>
              <a:ext uri="{FF2B5EF4-FFF2-40B4-BE49-F238E27FC236}">
                <a16:creationId xmlns:a16="http://schemas.microsoft.com/office/drawing/2014/main" id="{FC8882CA-1372-672C-A67A-C1BD3DBA2FA4}"/>
              </a:ext>
            </a:extLst>
          </p:cNvPr>
          <p:cNvSpPr>
            <a:spLocks noGrp="1"/>
          </p:cNvSpPr>
          <p:nvPr>
            <p:ph sz="half" idx="1"/>
          </p:nvPr>
        </p:nvSpPr>
        <p:spPr>
          <a:xfrm>
            <a:off x="838199" y="1686753"/>
            <a:ext cx="10515599" cy="4785485"/>
          </a:xfrm>
        </p:spPr>
        <p:txBody>
          <a:bodyPr lIns="91440" tIns="45720" rIns="91440" bIns="45720" anchor="t"/>
          <a:lstStyle/>
          <a:p>
            <a:r>
              <a:rPr lang="en-US" sz="2200">
                <a:latin typeface="Franklin Gothic Book"/>
              </a:rPr>
              <a:t>Perplexity is defined as the normalized log-likelihood of a model being shocked by fresh data it has never seen before. </a:t>
            </a:r>
            <a:endParaRPr lang="en-US" sz="2200"/>
          </a:p>
          <a:p>
            <a:endParaRPr lang="en-US" sz="2200"/>
          </a:p>
          <a:p>
            <a:r>
              <a:rPr lang="en-US" sz="2200">
                <a:latin typeface="Franklin Gothic Book"/>
              </a:rPr>
              <a:t>Recent research has found that prediction likelihood (perplexity) and human interpretation are frequently unrelated and sometimes anti-correlated.</a:t>
            </a:r>
            <a:endParaRPr lang="en-US" sz="2200"/>
          </a:p>
          <a:p>
            <a:endParaRPr lang="en-US" sz="2200">
              <a:latin typeface="Franklin Gothic Book"/>
            </a:endParaRPr>
          </a:p>
          <a:p>
            <a:r>
              <a:rPr lang="en-US" sz="2200">
                <a:latin typeface="Franklin Gothic Book"/>
              </a:rPr>
              <a:t>Topic Coherence is a metric that assesses the degree of semantic similarity between frequent words in a single topic. If a group of words in statements supports each other, it is said to be coherent.</a:t>
            </a:r>
          </a:p>
          <a:p>
            <a:endParaRPr lang="en-US" sz="2200"/>
          </a:p>
          <a:p>
            <a:r>
              <a:rPr lang="en-US" sz="2200">
                <a:latin typeface="Franklin Gothic Book"/>
              </a:rPr>
              <a:t>The lower the perplexity and the higher the coherence score the better the model is performing. </a:t>
            </a:r>
            <a:endParaRPr lang="en-US" sz="2200"/>
          </a:p>
        </p:txBody>
      </p:sp>
    </p:spTree>
    <p:extLst>
      <p:ext uri="{BB962C8B-B14F-4D97-AF65-F5344CB8AC3E}">
        <p14:creationId xmlns:p14="http://schemas.microsoft.com/office/powerpoint/2010/main" val="2088114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2534-0CCD-DA1F-E1A4-179807064F7C}"/>
              </a:ext>
            </a:extLst>
          </p:cNvPr>
          <p:cNvSpPr>
            <a:spLocks noGrp="1"/>
          </p:cNvSpPr>
          <p:nvPr>
            <p:ph type="title"/>
          </p:nvPr>
        </p:nvSpPr>
        <p:spPr/>
        <p:txBody>
          <a:bodyPr lIns="91440" tIns="45720" rIns="91440" bIns="45720" anchor="ctr"/>
          <a:lstStyle/>
          <a:p>
            <a:r>
              <a:rPr lang="en-US">
                <a:latin typeface="Franklin Gothic Medium"/>
              </a:rPr>
              <a:t>Hyper parameter tuning</a:t>
            </a:r>
            <a:endParaRPr lang="en-US"/>
          </a:p>
        </p:txBody>
      </p:sp>
      <p:sp>
        <p:nvSpPr>
          <p:cNvPr id="3" name="Content Placeholder 2">
            <a:extLst>
              <a:ext uri="{FF2B5EF4-FFF2-40B4-BE49-F238E27FC236}">
                <a16:creationId xmlns:a16="http://schemas.microsoft.com/office/drawing/2014/main" id="{CA5605D8-766F-BAC2-5F70-D3110A5C1E5F}"/>
              </a:ext>
            </a:extLst>
          </p:cNvPr>
          <p:cNvSpPr>
            <a:spLocks noGrp="1"/>
          </p:cNvSpPr>
          <p:nvPr>
            <p:ph sz="half" idx="1"/>
          </p:nvPr>
        </p:nvSpPr>
        <p:spPr>
          <a:xfrm>
            <a:off x="838199" y="1677228"/>
            <a:ext cx="10515599" cy="4785485"/>
          </a:xfrm>
        </p:spPr>
        <p:txBody>
          <a:bodyPr lIns="91440" tIns="45720" rIns="91440" bIns="45720" anchor="t"/>
          <a:lstStyle/>
          <a:p>
            <a:r>
              <a:rPr lang="en-US">
                <a:latin typeface="Franklin Gothic Book"/>
              </a:rPr>
              <a:t> Alpha is used to address if most documents have a few topics, or many topics. It expresses sense of how topically sparse each document is.</a:t>
            </a:r>
          </a:p>
          <a:p>
            <a:pPr marL="0" indent="0">
              <a:buNone/>
            </a:pPr>
            <a:endParaRPr lang="en-US">
              <a:latin typeface="Franklin Gothic Book"/>
            </a:endParaRPr>
          </a:p>
          <a:p>
            <a:r>
              <a:rPr lang="en-US">
                <a:latin typeface="Franklin Gothic Book"/>
              </a:rPr>
              <a:t>In smoothed LDA, each topic βk is drawn from a Dir(η)(topics), and words from this topic are drawn from a categorical distribution with parameter βk. Meaning, this expresses how word-sparse we expect topics to be.</a:t>
            </a:r>
          </a:p>
        </p:txBody>
      </p:sp>
    </p:spTree>
    <p:extLst>
      <p:ext uri="{BB962C8B-B14F-4D97-AF65-F5344CB8AC3E}">
        <p14:creationId xmlns:p14="http://schemas.microsoft.com/office/powerpoint/2010/main" val="104063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96360-9A06-27AD-B80B-060D93B34788}"/>
              </a:ext>
            </a:extLst>
          </p:cNvPr>
          <p:cNvSpPr>
            <a:spLocks noGrp="1"/>
          </p:cNvSpPr>
          <p:nvPr>
            <p:ph type="title"/>
          </p:nvPr>
        </p:nvSpPr>
        <p:spPr/>
        <p:txBody>
          <a:bodyPr lIns="91440" tIns="45720" rIns="91440" bIns="45720" anchor="ctr"/>
          <a:lstStyle/>
          <a:p>
            <a:br>
              <a:rPr lang="en-US">
                <a:latin typeface="Franklin Gothic Medium"/>
              </a:rPr>
            </a:br>
            <a:r>
              <a:rPr lang="en-US">
                <a:latin typeface="Franklin Gothic Medium"/>
              </a:rPr>
              <a:t>Methodology: LSA modelling</a:t>
            </a:r>
          </a:p>
          <a:p>
            <a:endParaRPr lang="en-US"/>
          </a:p>
        </p:txBody>
      </p:sp>
      <p:sp>
        <p:nvSpPr>
          <p:cNvPr id="3" name="Content Placeholder 2">
            <a:extLst>
              <a:ext uri="{FF2B5EF4-FFF2-40B4-BE49-F238E27FC236}">
                <a16:creationId xmlns:a16="http://schemas.microsoft.com/office/drawing/2014/main" id="{D0FCF8D5-E361-338A-90AB-2A684DA232B5}"/>
              </a:ext>
            </a:extLst>
          </p:cNvPr>
          <p:cNvSpPr>
            <a:spLocks noGrp="1"/>
          </p:cNvSpPr>
          <p:nvPr>
            <p:ph sz="half" idx="1"/>
          </p:nvPr>
        </p:nvSpPr>
        <p:spPr>
          <a:xfrm>
            <a:off x="838199" y="1715328"/>
            <a:ext cx="10515599" cy="4785485"/>
          </a:xfrm>
        </p:spPr>
        <p:txBody>
          <a:bodyPr lIns="91440" tIns="45720" rIns="91440" bIns="45720" anchor="t"/>
          <a:lstStyle/>
          <a:p>
            <a:r>
              <a:rPr lang="en-US" sz="2200">
                <a:latin typeface="Franklin Gothic Book"/>
              </a:rPr>
              <a:t>LSA is a type of principal component analysis that is used to analyze text data. It's an approach based on linear algebra. LDA is a probabilistic algorithm that employs the Dirichlet prior. Priors can be thought of as extra information. LDA is less prone to over-fitting difficulties due to the priors.</a:t>
            </a:r>
          </a:p>
          <a:p>
            <a:pPr marL="0" indent="0">
              <a:buNone/>
            </a:pPr>
            <a:endParaRPr lang="en-US" sz="2200">
              <a:latin typeface="Franklin Gothic Book"/>
            </a:endParaRPr>
          </a:p>
          <a:p>
            <a:r>
              <a:rPr lang="en-US" sz="2200">
                <a:latin typeface="Franklin Gothic Book"/>
              </a:rPr>
              <a:t>Both methods provide orthogonal vector representations of the documents and words. In LSA, we show orthogonal representation, but in LDA, we represent independent topics.</a:t>
            </a:r>
            <a:endParaRPr lang="en-US" sz="2200"/>
          </a:p>
          <a:p>
            <a:pPr marL="0" indent="0">
              <a:buNone/>
            </a:pPr>
            <a:endParaRPr lang="en-US" sz="2200">
              <a:latin typeface="Franklin Gothic Book"/>
            </a:endParaRPr>
          </a:p>
          <a:p>
            <a:r>
              <a:rPr lang="en-US" sz="2200">
                <a:latin typeface="Franklin Gothic Book"/>
              </a:rPr>
              <a:t>LSA models are also unable to capture the multiple meanings of words.</a:t>
            </a:r>
          </a:p>
          <a:p>
            <a:pPr marL="0" indent="0">
              <a:buNone/>
            </a:pPr>
            <a:endParaRPr lang="en-US" sz="2200">
              <a:latin typeface="Franklin Gothic Book"/>
            </a:endParaRPr>
          </a:p>
        </p:txBody>
      </p:sp>
    </p:spTree>
    <p:extLst>
      <p:ext uri="{BB962C8B-B14F-4D97-AF65-F5344CB8AC3E}">
        <p14:creationId xmlns:p14="http://schemas.microsoft.com/office/powerpoint/2010/main" val="2624564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3CA5-8770-C14D-AA8F-67B3C6B0B12E}"/>
              </a:ext>
            </a:extLst>
          </p:cNvPr>
          <p:cNvSpPr>
            <a:spLocks noGrp="1"/>
          </p:cNvSpPr>
          <p:nvPr>
            <p:ph type="title"/>
          </p:nvPr>
        </p:nvSpPr>
        <p:spPr/>
        <p:txBody>
          <a:bodyPr/>
          <a:lstStyle/>
          <a:p>
            <a:r>
              <a:rPr lang="en-US"/>
              <a:t>2 min to convince the audience </a:t>
            </a:r>
          </a:p>
        </p:txBody>
      </p:sp>
      <p:sp>
        <p:nvSpPr>
          <p:cNvPr id="3" name="Content Placeholder 2">
            <a:extLst>
              <a:ext uri="{FF2B5EF4-FFF2-40B4-BE49-F238E27FC236}">
                <a16:creationId xmlns:a16="http://schemas.microsoft.com/office/drawing/2014/main" id="{AF227F97-547A-BD45-83D3-750EEA3DEC57}"/>
              </a:ext>
            </a:extLst>
          </p:cNvPr>
          <p:cNvSpPr>
            <a:spLocks noGrp="1"/>
          </p:cNvSpPr>
          <p:nvPr>
            <p:ph sz="half" idx="1"/>
          </p:nvPr>
        </p:nvSpPr>
        <p:spPr/>
        <p:txBody>
          <a:bodyPr lIns="91440" tIns="45720" rIns="91440" bIns="45720" anchor="t"/>
          <a:lstStyle/>
          <a:p>
            <a:pPr marL="342900" indent="-342900"/>
            <a:r>
              <a:rPr lang="en-US" sz="2200">
                <a:latin typeface="Franklin Gothic Book"/>
              </a:rPr>
              <a:t>Recent reports have shown that there are nearly 1.8 million Reddit posts made daily.</a:t>
            </a:r>
            <a:endParaRPr lang="en-US" sz="2200"/>
          </a:p>
          <a:p>
            <a:pPr marL="0" indent="0">
              <a:buNone/>
            </a:pPr>
            <a:endParaRPr lang="en-US" sz="2200">
              <a:latin typeface="Franklin Gothic Book"/>
            </a:endParaRPr>
          </a:p>
          <a:p>
            <a:pPr marL="342900" indent="-342900"/>
            <a:r>
              <a:rPr lang="en-US" sz="2200">
                <a:latin typeface="Franklin Gothic Book"/>
              </a:rPr>
              <a:t>Since Reddit and Crypto currency is most popular among users aged below 35, the forum holds huge collection of daily discussions on the Cryptocurrency topic. </a:t>
            </a:r>
            <a:endParaRPr lang="en-US" sz="2200"/>
          </a:p>
          <a:p>
            <a:pPr marL="342900" indent="-342900"/>
            <a:endParaRPr lang="en-US" sz="2200"/>
          </a:p>
          <a:p>
            <a:endParaRPr lang="en-US" sz="2200">
              <a:latin typeface="Franklin Gothic Book"/>
            </a:endParaRPr>
          </a:p>
        </p:txBody>
      </p:sp>
      <p:pic>
        <p:nvPicPr>
          <p:cNvPr id="4" name="Picture 4" descr="Chart, scatter chart&#10;&#10;Description automatically generated">
            <a:extLst>
              <a:ext uri="{FF2B5EF4-FFF2-40B4-BE49-F238E27FC236}">
                <a16:creationId xmlns:a16="http://schemas.microsoft.com/office/drawing/2014/main" id="{1DDF50EA-65DB-B943-C759-E56101B7C2AD}"/>
              </a:ext>
            </a:extLst>
          </p:cNvPr>
          <p:cNvPicPr>
            <a:picLocks noChangeAspect="1"/>
          </p:cNvPicPr>
          <p:nvPr/>
        </p:nvPicPr>
        <p:blipFill>
          <a:blip r:embed="rId2"/>
          <a:stretch>
            <a:fillRect/>
          </a:stretch>
        </p:blipFill>
        <p:spPr>
          <a:xfrm>
            <a:off x="723900" y="3605705"/>
            <a:ext cx="3676650" cy="2332640"/>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99E16C4F-146B-D0B5-C6DB-68557013CD45}"/>
              </a:ext>
            </a:extLst>
          </p:cNvPr>
          <p:cNvPicPr>
            <a:picLocks noChangeAspect="1"/>
          </p:cNvPicPr>
          <p:nvPr/>
        </p:nvPicPr>
        <p:blipFill>
          <a:blip r:embed="rId3"/>
          <a:stretch>
            <a:fillRect/>
          </a:stretch>
        </p:blipFill>
        <p:spPr>
          <a:xfrm>
            <a:off x="4705350" y="3605705"/>
            <a:ext cx="3676650" cy="2332640"/>
          </a:xfrm>
          <a:prstGeom prst="rect">
            <a:avLst/>
          </a:prstGeom>
        </p:spPr>
      </p:pic>
      <p:pic>
        <p:nvPicPr>
          <p:cNvPr id="8" name="Picture 8" descr="Diagram&#10;&#10;Description automatically generated">
            <a:extLst>
              <a:ext uri="{FF2B5EF4-FFF2-40B4-BE49-F238E27FC236}">
                <a16:creationId xmlns:a16="http://schemas.microsoft.com/office/drawing/2014/main" id="{056B5C9D-0A73-1D1E-47DC-9F58E000E4FC}"/>
              </a:ext>
            </a:extLst>
          </p:cNvPr>
          <p:cNvPicPr>
            <a:picLocks noChangeAspect="1"/>
          </p:cNvPicPr>
          <p:nvPr/>
        </p:nvPicPr>
        <p:blipFill rotWithShape="1">
          <a:blip r:embed="rId4"/>
          <a:srcRect l="40811" r="-270" b="6165"/>
          <a:stretch/>
        </p:blipFill>
        <p:spPr>
          <a:xfrm>
            <a:off x="8658225" y="3295650"/>
            <a:ext cx="2432332" cy="2877955"/>
          </a:xfrm>
          <a:prstGeom prst="rect">
            <a:avLst/>
          </a:prstGeom>
        </p:spPr>
      </p:pic>
    </p:spTree>
    <p:extLst>
      <p:ext uri="{BB962C8B-B14F-4D97-AF65-F5344CB8AC3E}">
        <p14:creationId xmlns:p14="http://schemas.microsoft.com/office/powerpoint/2010/main" val="1730452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73C4-CAE6-EC83-944D-EA634842617F}"/>
              </a:ext>
            </a:extLst>
          </p:cNvPr>
          <p:cNvSpPr>
            <a:spLocks noGrp="1"/>
          </p:cNvSpPr>
          <p:nvPr>
            <p:ph type="title"/>
          </p:nvPr>
        </p:nvSpPr>
        <p:spPr/>
        <p:txBody>
          <a:bodyPr lIns="91440" tIns="45720" rIns="91440" bIns="45720" anchor="ctr"/>
          <a:lstStyle/>
          <a:p>
            <a:r>
              <a:rPr lang="en-US">
                <a:latin typeface="Franklin Gothic Medium"/>
              </a:rPr>
              <a:t>Methodology: PLSA modelling</a:t>
            </a:r>
          </a:p>
        </p:txBody>
      </p:sp>
      <p:sp>
        <p:nvSpPr>
          <p:cNvPr id="3" name="Content Placeholder 2">
            <a:extLst>
              <a:ext uri="{FF2B5EF4-FFF2-40B4-BE49-F238E27FC236}">
                <a16:creationId xmlns:a16="http://schemas.microsoft.com/office/drawing/2014/main" id="{F13FCC79-1E70-9ABA-645B-446925BC8B82}"/>
              </a:ext>
            </a:extLst>
          </p:cNvPr>
          <p:cNvSpPr>
            <a:spLocks noGrp="1"/>
          </p:cNvSpPr>
          <p:nvPr>
            <p:ph sz="half" idx="1"/>
          </p:nvPr>
        </p:nvSpPr>
        <p:spPr>
          <a:xfrm>
            <a:off x="838199" y="1553403"/>
            <a:ext cx="10515599" cy="4785485"/>
          </a:xfrm>
        </p:spPr>
        <p:txBody>
          <a:bodyPr lIns="91440" tIns="45720" rIns="91440" bIns="45720" anchor="t"/>
          <a:lstStyle/>
          <a:p>
            <a:pPr algn="just"/>
            <a:r>
              <a:rPr lang="en-US" sz="2200">
                <a:latin typeface="Franklin Gothic Book"/>
              </a:rPr>
              <a:t>Instead of using matrices, PLSA uses a probabilistic method. The goal of PLSA is to minimize the dimensionality of the sparse co-occurrence matrix by factorizing it, whereas LSA uses the singular value decomposition method.</a:t>
            </a:r>
            <a:endParaRPr lang="en-US"/>
          </a:p>
          <a:p>
            <a:pPr marL="0" indent="0" algn="just">
              <a:buNone/>
            </a:pPr>
            <a:endParaRPr lang="en-US" sz="2200">
              <a:latin typeface="Franklin Gothic Book"/>
            </a:endParaRPr>
          </a:p>
          <a:p>
            <a:pPr algn="just"/>
            <a:r>
              <a:rPr lang="en-US" sz="2200">
                <a:latin typeface="Franklin Gothic Book"/>
              </a:rPr>
              <a:t>PLSA topic modelling technique isn't there in </a:t>
            </a:r>
            <a:r>
              <a:rPr lang="en-US" sz="2200" err="1">
                <a:latin typeface="Franklin Gothic Book"/>
              </a:rPr>
              <a:t>gensim</a:t>
            </a:r>
            <a:r>
              <a:rPr lang="en-US" sz="2200">
                <a:latin typeface="Franklin Gothic Book"/>
              </a:rPr>
              <a:t> library and with the </a:t>
            </a:r>
            <a:r>
              <a:rPr lang="en-US" sz="2200" err="1">
                <a:latin typeface="Franklin Gothic Book"/>
              </a:rPr>
              <a:t>sklearn</a:t>
            </a:r>
            <a:r>
              <a:rPr lang="en-US" sz="2200">
                <a:latin typeface="Franklin Gothic Book"/>
              </a:rPr>
              <a:t> implementation of PLSA there is no function to check the coherence score, so we could not compare the results of PSA with LDA model. </a:t>
            </a:r>
            <a:endParaRPr lang="en-US"/>
          </a:p>
          <a:p>
            <a:pPr marL="0" indent="0" algn="just">
              <a:buNone/>
            </a:pPr>
            <a:endParaRPr lang="en-US" sz="2200">
              <a:latin typeface="Franklin Gothic Book"/>
            </a:endParaRPr>
          </a:p>
          <a:p>
            <a:pPr algn="just"/>
            <a:r>
              <a:rPr lang="en-US" sz="2200">
                <a:latin typeface="Franklin Gothic Book"/>
              </a:rPr>
              <a:t>Another approach is LDA model with parameters alpha=symmetric and eta=symmetric works as PLSA. Setting alpha and beta doesn't exactly produce PLSA however it does make the Dirichlet prior dense which is more like PLSA.  </a:t>
            </a:r>
            <a:endParaRPr lang="en-US"/>
          </a:p>
          <a:p>
            <a:endParaRPr lang="en-US" sz="2200"/>
          </a:p>
        </p:txBody>
      </p:sp>
    </p:spTree>
    <p:extLst>
      <p:ext uri="{BB962C8B-B14F-4D97-AF65-F5344CB8AC3E}">
        <p14:creationId xmlns:p14="http://schemas.microsoft.com/office/powerpoint/2010/main" val="3995336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A742-18DD-60B0-5692-8229FC9308BA}"/>
              </a:ext>
            </a:extLst>
          </p:cNvPr>
          <p:cNvSpPr>
            <a:spLocks noGrp="1"/>
          </p:cNvSpPr>
          <p:nvPr>
            <p:ph type="title"/>
          </p:nvPr>
        </p:nvSpPr>
        <p:spPr/>
        <p:txBody>
          <a:bodyPr lIns="91440" tIns="45720" rIns="91440" bIns="45720" anchor="ctr"/>
          <a:lstStyle/>
          <a:p>
            <a:r>
              <a:rPr lang="en-US">
                <a:latin typeface="Franklin Gothic Medium"/>
              </a:rPr>
              <a:t>Results (PLSA vs LDA vs LSA)</a:t>
            </a:r>
            <a:endParaRPr lang="en-US"/>
          </a:p>
        </p:txBody>
      </p:sp>
      <p:sp>
        <p:nvSpPr>
          <p:cNvPr id="3" name="Content Placeholder 2">
            <a:extLst>
              <a:ext uri="{FF2B5EF4-FFF2-40B4-BE49-F238E27FC236}">
                <a16:creationId xmlns:a16="http://schemas.microsoft.com/office/drawing/2014/main" id="{DBD74368-84B4-1E56-63B3-827A6AF7B08D}"/>
              </a:ext>
            </a:extLst>
          </p:cNvPr>
          <p:cNvSpPr>
            <a:spLocks noGrp="1"/>
          </p:cNvSpPr>
          <p:nvPr>
            <p:ph sz="half" idx="1"/>
          </p:nvPr>
        </p:nvSpPr>
        <p:spPr>
          <a:xfrm>
            <a:off x="838199" y="2067753"/>
            <a:ext cx="5791199" cy="3518660"/>
          </a:xfrm>
        </p:spPr>
        <p:txBody>
          <a:bodyPr lIns="91440" tIns="45720" rIns="91440" bIns="45720" anchor="t"/>
          <a:lstStyle/>
          <a:p>
            <a:pPr marL="457200" indent="-457200" algn="just"/>
            <a:r>
              <a:rPr lang="en-US" sz="2200">
                <a:latin typeface="Franklin Gothic Book"/>
              </a:rPr>
              <a:t>PLSA (LDA with alpha=1 and eta=1) gave lesser coherence score than LDA with alpha 0.9 and beta 0.01, we can conclude that LDA performs better. </a:t>
            </a:r>
            <a:endParaRPr lang="en-US" sz="2200"/>
          </a:p>
          <a:p>
            <a:pPr marL="0" indent="0" algn="just">
              <a:buNone/>
            </a:pPr>
            <a:endParaRPr lang="en-US" sz="2200">
              <a:latin typeface="Franklin Gothic Book"/>
            </a:endParaRPr>
          </a:p>
          <a:p>
            <a:pPr marL="457200" indent="-457200" algn="just"/>
            <a:r>
              <a:rPr lang="en-US" sz="2200">
                <a:latin typeface="Franklin Gothic Book"/>
              </a:rPr>
              <a:t>LSA faced issue with separability, and has lower coherence score hence we can conclude that coherence score and perplexity is the best for LDA hyper tuned models with 3 topics.</a:t>
            </a:r>
            <a:endParaRPr lang="en-US" sz="2200"/>
          </a:p>
        </p:txBody>
      </p:sp>
      <p:pic>
        <p:nvPicPr>
          <p:cNvPr id="5" name="Picture 5" descr="Table&#10;&#10;Description automatically generated">
            <a:extLst>
              <a:ext uri="{FF2B5EF4-FFF2-40B4-BE49-F238E27FC236}">
                <a16:creationId xmlns:a16="http://schemas.microsoft.com/office/drawing/2014/main" id="{58B7D46B-84F6-9EFF-B19A-76ED42311333}"/>
              </a:ext>
            </a:extLst>
          </p:cNvPr>
          <p:cNvPicPr>
            <a:picLocks noChangeAspect="1"/>
          </p:cNvPicPr>
          <p:nvPr/>
        </p:nvPicPr>
        <p:blipFill rotWithShape="1">
          <a:blip r:embed="rId2"/>
          <a:srcRect l="2619" r="-119"/>
          <a:stretch/>
        </p:blipFill>
        <p:spPr>
          <a:xfrm>
            <a:off x="7453313" y="2105025"/>
            <a:ext cx="3900492" cy="2867025"/>
          </a:xfrm>
          <a:prstGeom prst="rect">
            <a:avLst/>
          </a:prstGeom>
        </p:spPr>
      </p:pic>
    </p:spTree>
    <p:extLst>
      <p:ext uri="{BB962C8B-B14F-4D97-AF65-F5344CB8AC3E}">
        <p14:creationId xmlns:p14="http://schemas.microsoft.com/office/powerpoint/2010/main" val="303596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7FA3-BC78-258D-6F58-E2150C993820}"/>
              </a:ext>
            </a:extLst>
          </p:cNvPr>
          <p:cNvSpPr>
            <a:spLocks noGrp="1"/>
          </p:cNvSpPr>
          <p:nvPr>
            <p:ph type="title"/>
          </p:nvPr>
        </p:nvSpPr>
        <p:spPr/>
        <p:txBody>
          <a:bodyPr lIns="91440" tIns="45720" rIns="91440" bIns="45720" anchor="ctr"/>
          <a:lstStyle/>
          <a:p>
            <a:r>
              <a:rPr lang="en-US">
                <a:latin typeface="Franklin Gothic Medium"/>
              </a:rPr>
              <a:t>Sentiment analysis</a:t>
            </a:r>
            <a:endParaRPr lang="en-US"/>
          </a:p>
        </p:txBody>
      </p:sp>
      <p:sp>
        <p:nvSpPr>
          <p:cNvPr id="3" name="Content Placeholder 2">
            <a:extLst>
              <a:ext uri="{FF2B5EF4-FFF2-40B4-BE49-F238E27FC236}">
                <a16:creationId xmlns:a16="http://schemas.microsoft.com/office/drawing/2014/main" id="{23A4B5B3-21E2-62A5-6156-D97D4BE624D4}"/>
              </a:ext>
            </a:extLst>
          </p:cNvPr>
          <p:cNvSpPr>
            <a:spLocks noGrp="1"/>
          </p:cNvSpPr>
          <p:nvPr>
            <p:ph sz="half" idx="1"/>
          </p:nvPr>
        </p:nvSpPr>
        <p:spPr/>
        <p:txBody>
          <a:bodyPr lIns="91440" tIns="45720" rIns="91440" bIns="45720" anchor="t"/>
          <a:lstStyle/>
          <a:p>
            <a:r>
              <a:rPr lang="en-US">
                <a:latin typeface="Franklin Gothic Book"/>
              </a:rPr>
              <a:t>Three packages , namely </a:t>
            </a:r>
            <a:r>
              <a:rPr lang="en-US" err="1">
                <a:latin typeface="Franklin Gothic Book"/>
              </a:rPr>
              <a:t>TextBlob</a:t>
            </a:r>
            <a:r>
              <a:rPr lang="en-US">
                <a:latin typeface="Franklin Gothic Book"/>
              </a:rPr>
              <a:t>, AFFIN and Vadar were used to calculate the polarity of the Reddit texts.</a:t>
            </a:r>
            <a:endParaRPr lang="en-US"/>
          </a:p>
          <a:p>
            <a:r>
              <a:rPr lang="en-US">
                <a:latin typeface="Franklin Gothic Book"/>
              </a:rPr>
              <a:t>The text field was first tokenized using NLTK </a:t>
            </a:r>
          </a:p>
          <a:p>
            <a:r>
              <a:rPr lang="en-US">
                <a:latin typeface="Franklin Gothic Book"/>
              </a:rPr>
              <a:t>Stop words were removed from this using NLTK </a:t>
            </a:r>
            <a:r>
              <a:rPr lang="en-US" err="1">
                <a:latin typeface="Franklin Gothic Book"/>
              </a:rPr>
              <a:t>stopwords</a:t>
            </a:r>
            <a:r>
              <a:rPr lang="en-US">
                <a:latin typeface="Franklin Gothic Book"/>
              </a:rPr>
              <a:t> set. Irrelevant words / phrases were further removed from this using Regex</a:t>
            </a:r>
            <a:endParaRPr lang="en-US"/>
          </a:p>
          <a:p>
            <a:r>
              <a:rPr lang="en-US">
                <a:latin typeface="Franklin Gothic Book"/>
              </a:rPr>
              <a:t>The text was then Lemmatized and Stemmed using NLTK</a:t>
            </a:r>
            <a:endParaRPr lang="en-US"/>
          </a:p>
          <a:p>
            <a:r>
              <a:rPr lang="en-US">
                <a:latin typeface="Franklin Gothic Book"/>
              </a:rPr>
              <a:t>For this processed text obtained, the polarity scores are calculated separately using the 3 packages mentioned above</a:t>
            </a:r>
            <a:endParaRPr lang="en-US"/>
          </a:p>
          <a:p>
            <a:endParaRPr lang="en-US"/>
          </a:p>
          <a:p>
            <a:endParaRPr lang="en-US"/>
          </a:p>
        </p:txBody>
      </p:sp>
    </p:spTree>
    <p:extLst>
      <p:ext uri="{BB962C8B-B14F-4D97-AF65-F5344CB8AC3E}">
        <p14:creationId xmlns:p14="http://schemas.microsoft.com/office/powerpoint/2010/main" val="2530892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7FA3-BC78-258D-6F58-E2150C993820}"/>
              </a:ext>
            </a:extLst>
          </p:cNvPr>
          <p:cNvSpPr>
            <a:spLocks noGrp="1"/>
          </p:cNvSpPr>
          <p:nvPr>
            <p:ph type="title"/>
          </p:nvPr>
        </p:nvSpPr>
        <p:spPr/>
        <p:txBody>
          <a:bodyPr lIns="91440" tIns="45720" rIns="91440" bIns="45720" anchor="ctr"/>
          <a:lstStyle/>
          <a:p>
            <a:r>
              <a:rPr lang="en-US">
                <a:latin typeface="Franklin Gothic Medium"/>
              </a:rPr>
              <a:t>Semantic analytics - continued</a:t>
            </a:r>
            <a:endParaRPr lang="en-US"/>
          </a:p>
        </p:txBody>
      </p:sp>
      <p:sp>
        <p:nvSpPr>
          <p:cNvPr id="3" name="Content Placeholder 2">
            <a:extLst>
              <a:ext uri="{FF2B5EF4-FFF2-40B4-BE49-F238E27FC236}">
                <a16:creationId xmlns:a16="http://schemas.microsoft.com/office/drawing/2014/main" id="{23A4B5B3-21E2-62A5-6156-D97D4BE624D4}"/>
              </a:ext>
            </a:extLst>
          </p:cNvPr>
          <p:cNvSpPr>
            <a:spLocks noGrp="1"/>
          </p:cNvSpPr>
          <p:nvPr>
            <p:ph sz="half" idx="1"/>
          </p:nvPr>
        </p:nvSpPr>
        <p:spPr/>
        <p:txBody>
          <a:bodyPr lIns="91440" tIns="45720" rIns="91440" bIns="45720" anchor="t"/>
          <a:lstStyle/>
          <a:p>
            <a:r>
              <a:rPr lang="en-US">
                <a:latin typeface="Franklin Gothic Book"/>
              </a:rPr>
              <a:t>The polarity scores are then scaled using the weighted score created</a:t>
            </a:r>
            <a:endParaRPr lang="en-US"/>
          </a:p>
          <a:p>
            <a:r>
              <a:rPr lang="en-US">
                <a:latin typeface="Franklin Gothic Book"/>
              </a:rPr>
              <a:t>These scores are then aggregated day wise , to check for correlation if any, with the daily change in price of bitcoin</a:t>
            </a:r>
            <a:endParaRPr lang="en-US"/>
          </a:p>
          <a:p>
            <a:endParaRPr lang="en-US"/>
          </a:p>
          <a:p>
            <a:endParaRPr lang="en-US"/>
          </a:p>
        </p:txBody>
      </p:sp>
      <p:pic>
        <p:nvPicPr>
          <p:cNvPr id="4" name="Picture 4" descr="Table&#10;&#10;Description automatically generated">
            <a:extLst>
              <a:ext uri="{FF2B5EF4-FFF2-40B4-BE49-F238E27FC236}">
                <a16:creationId xmlns:a16="http://schemas.microsoft.com/office/drawing/2014/main" id="{3DD5BAFA-5235-3918-6D3C-407E38E183EE}"/>
              </a:ext>
            </a:extLst>
          </p:cNvPr>
          <p:cNvPicPr>
            <a:picLocks noChangeAspect="1"/>
          </p:cNvPicPr>
          <p:nvPr/>
        </p:nvPicPr>
        <p:blipFill>
          <a:blip r:embed="rId2"/>
          <a:stretch>
            <a:fillRect/>
          </a:stretch>
        </p:blipFill>
        <p:spPr>
          <a:xfrm>
            <a:off x="1225216" y="3208087"/>
            <a:ext cx="7756358" cy="2838116"/>
          </a:xfrm>
          <a:prstGeom prst="rect">
            <a:avLst/>
          </a:prstGeom>
        </p:spPr>
      </p:pic>
    </p:spTree>
    <p:extLst>
      <p:ext uri="{BB962C8B-B14F-4D97-AF65-F5344CB8AC3E}">
        <p14:creationId xmlns:p14="http://schemas.microsoft.com/office/powerpoint/2010/main" val="322413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7FA3-BC78-258D-6F58-E2150C993820}"/>
              </a:ext>
            </a:extLst>
          </p:cNvPr>
          <p:cNvSpPr>
            <a:spLocks noGrp="1"/>
          </p:cNvSpPr>
          <p:nvPr>
            <p:ph type="title"/>
          </p:nvPr>
        </p:nvSpPr>
        <p:spPr/>
        <p:txBody>
          <a:bodyPr lIns="91440" tIns="45720" rIns="91440" bIns="45720" anchor="ctr"/>
          <a:lstStyle/>
          <a:p>
            <a:r>
              <a:rPr lang="en-US">
                <a:latin typeface="Franklin Gothic Medium"/>
              </a:rPr>
              <a:t>Semantic analytics - continued</a:t>
            </a:r>
            <a:endParaRPr lang="en-US"/>
          </a:p>
        </p:txBody>
      </p:sp>
      <p:sp>
        <p:nvSpPr>
          <p:cNvPr id="3" name="Content Placeholder 2">
            <a:extLst>
              <a:ext uri="{FF2B5EF4-FFF2-40B4-BE49-F238E27FC236}">
                <a16:creationId xmlns:a16="http://schemas.microsoft.com/office/drawing/2014/main" id="{23A4B5B3-21E2-62A5-6156-D97D4BE624D4}"/>
              </a:ext>
            </a:extLst>
          </p:cNvPr>
          <p:cNvSpPr>
            <a:spLocks noGrp="1"/>
          </p:cNvSpPr>
          <p:nvPr>
            <p:ph sz="half" idx="1"/>
          </p:nvPr>
        </p:nvSpPr>
        <p:spPr/>
        <p:txBody>
          <a:bodyPr lIns="91440" tIns="45720" rIns="91440" bIns="45720" anchor="t"/>
          <a:lstStyle/>
          <a:p>
            <a:r>
              <a:rPr lang="en-US">
                <a:latin typeface="Franklin Gothic Book"/>
              </a:rPr>
              <a:t>Given below is the correlation between the 3 weighted polarity scores and the percentage change in the price of bitcoin each day</a:t>
            </a:r>
            <a:endParaRPr lang="en-US"/>
          </a:p>
          <a:p>
            <a:pPr marL="0" indent="0">
              <a:buNone/>
            </a:pPr>
            <a:endParaRPr lang="en-US"/>
          </a:p>
        </p:txBody>
      </p:sp>
      <p:pic>
        <p:nvPicPr>
          <p:cNvPr id="5" name="Picture 5" descr="Table&#10;&#10;Description automatically generated">
            <a:extLst>
              <a:ext uri="{FF2B5EF4-FFF2-40B4-BE49-F238E27FC236}">
                <a16:creationId xmlns:a16="http://schemas.microsoft.com/office/drawing/2014/main" id="{5F3FAFEC-F5BF-2AEE-2604-A96F9D636911}"/>
              </a:ext>
            </a:extLst>
          </p:cNvPr>
          <p:cNvPicPr>
            <a:picLocks noChangeAspect="1"/>
          </p:cNvPicPr>
          <p:nvPr/>
        </p:nvPicPr>
        <p:blipFill>
          <a:blip r:embed="rId2"/>
          <a:stretch>
            <a:fillRect/>
          </a:stretch>
        </p:blipFill>
        <p:spPr>
          <a:xfrm>
            <a:off x="1104900" y="2625717"/>
            <a:ext cx="8698831" cy="1907354"/>
          </a:xfrm>
          <a:prstGeom prst="rect">
            <a:avLst/>
          </a:prstGeom>
        </p:spPr>
      </p:pic>
    </p:spTree>
    <p:extLst>
      <p:ext uri="{BB962C8B-B14F-4D97-AF65-F5344CB8AC3E}">
        <p14:creationId xmlns:p14="http://schemas.microsoft.com/office/powerpoint/2010/main" val="3312767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lIns="91440" tIns="45720" rIns="91440" bIns="45720" anchor="ctr"/>
          <a:lstStyle/>
          <a:p>
            <a:r>
              <a:rPr lang="en-US">
                <a:latin typeface="Franklin Gothic Medium"/>
              </a:rPr>
              <a:t>Future Work</a:t>
            </a:r>
            <a:endParaRPr lang="en-US"/>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p:txBody>
          <a:bodyPr lIns="91440" tIns="45720" rIns="91440" bIns="45720" anchor="t"/>
          <a:lstStyle/>
          <a:p>
            <a:r>
              <a:rPr lang="en-US" dirty="0">
                <a:latin typeface="Franklin Gothic Book"/>
              </a:rPr>
              <a:t>Extending the date range over which the analysis takes place</a:t>
            </a:r>
          </a:p>
          <a:p>
            <a:r>
              <a:rPr lang="en-US" dirty="0">
                <a:latin typeface="Franklin Gothic Book"/>
              </a:rPr>
              <a:t>Extract more features related to reddit data and see how they correlate with price change</a:t>
            </a:r>
          </a:p>
          <a:p>
            <a:r>
              <a:rPr lang="en-US" dirty="0">
                <a:latin typeface="Franklin Gothic Book"/>
              </a:rPr>
              <a:t>We can extend the topic modelling techniques to other cryptocurrencies as well.</a:t>
            </a:r>
          </a:p>
          <a:p>
            <a:r>
              <a:rPr lang="en-US" dirty="0">
                <a:latin typeface="Franklin Gothic Book"/>
              </a:rPr>
              <a:t>Try out more topic models</a:t>
            </a:r>
            <a:endParaRPr lang="en-US" dirty="0"/>
          </a:p>
          <a:p>
            <a:r>
              <a:rPr lang="en-US" dirty="0">
                <a:latin typeface="Franklin Gothic Book"/>
              </a:rPr>
              <a:t>Try out more complex sentiment analysis </a:t>
            </a:r>
            <a:endParaRPr lang="en-US" dirty="0"/>
          </a:p>
          <a:p>
            <a:endParaRPr lang="en-US"/>
          </a:p>
        </p:txBody>
      </p:sp>
    </p:spTree>
    <p:extLst>
      <p:ext uri="{BB962C8B-B14F-4D97-AF65-F5344CB8AC3E}">
        <p14:creationId xmlns:p14="http://schemas.microsoft.com/office/powerpoint/2010/main" val="3355612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BCC6-C7DB-78F1-640F-7AB464BE3BD5}"/>
              </a:ext>
            </a:extLst>
          </p:cNvPr>
          <p:cNvSpPr>
            <a:spLocks noGrp="1"/>
          </p:cNvSpPr>
          <p:nvPr>
            <p:ph type="title"/>
          </p:nvPr>
        </p:nvSpPr>
        <p:spPr>
          <a:xfrm>
            <a:off x="3500919" y="1931933"/>
            <a:ext cx="3726095" cy="2173634"/>
          </a:xfrm>
        </p:spPr>
        <p:txBody>
          <a:bodyPr lIns="91440" tIns="45720" rIns="91440" bIns="45720" anchor="ctr"/>
          <a:lstStyle/>
          <a:p>
            <a:r>
              <a:rPr lang="en-US">
                <a:latin typeface="Franklin Gothic Medium"/>
              </a:rPr>
              <a:t>THANK YOU</a:t>
            </a:r>
            <a:endParaRPr lang="en-US"/>
          </a:p>
        </p:txBody>
      </p:sp>
    </p:spTree>
    <p:extLst>
      <p:ext uri="{BB962C8B-B14F-4D97-AF65-F5344CB8AC3E}">
        <p14:creationId xmlns:p14="http://schemas.microsoft.com/office/powerpoint/2010/main" val="329158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3685-746E-E9E4-4A22-12C4F1559C6B}"/>
              </a:ext>
            </a:extLst>
          </p:cNvPr>
          <p:cNvSpPr>
            <a:spLocks noGrp="1"/>
          </p:cNvSpPr>
          <p:nvPr>
            <p:ph type="title"/>
          </p:nvPr>
        </p:nvSpPr>
        <p:spPr/>
        <p:txBody>
          <a:bodyPr lIns="91440" tIns="45720" rIns="91440" bIns="45720" anchor="ctr"/>
          <a:lstStyle/>
          <a:p>
            <a:r>
              <a:rPr lang="en-US">
                <a:latin typeface="Franklin Gothic Medium"/>
              </a:rPr>
              <a:t>Summary of LSA vs LDA vs PLSA (Bonus slide) </a:t>
            </a:r>
            <a:endParaRPr lang="en-US"/>
          </a:p>
        </p:txBody>
      </p:sp>
      <p:sp>
        <p:nvSpPr>
          <p:cNvPr id="3" name="Content Placeholder 2">
            <a:extLst>
              <a:ext uri="{FF2B5EF4-FFF2-40B4-BE49-F238E27FC236}">
                <a16:creationId xmlns:a16="http://schemas.microsoft.com/office/drawing/2014/main" id="{15A3AB7D-1A87-8AE2-1016-F4C8AD31320A}"/>
              </a:ext>
            </a:extLst>
          </p:cNvPr>
          <p:cNvSpPr>
            <a:spLocks noGrp="1"/>
          </p:cNvSpPr>
          <p:nvPr>
            <p:ph sz="half" idx="1"/>
          </p:nvPr>
        </p:nvSpPr>
        <p:spPr>
          <a:xfrm>
            <a:off x="838199" y="2230534"/>
            <a:ext cx="10370049" cy="3946429"/>
          </a:xfrm>
        </p:spPr>
        <p:txBody>
          <a:bodyPr lIns="91440" tIns="45720" rIns="91440" bIns="45720" anchor="t"/>
          <a:lstStyle/>
          <a:p>
            <a:r>
              <a:rPr lang="en-US">
                <a:latin typeface="Franklin Gothic Book"/>
              </a:rPr>
              <a:t>LSA -&gt; uses SVD, and as a result the topics are assumed to be orthogonal.</a:t>
            </a:r>
          </a:p>
          <a:p>
            <a:r>
              <a:rPr lang="en-US">
                <a:latin typeface="Franklin Gothic Book"/>
              </a:rPr>
              <a:t>PLSA -&gt; Treats topics as word distributions, uses probabilistic methods, and topics are allowed to be non-orthogonal.</a:t>
            </a:r>
          </a:p>
          <a:p>
            <a:r>
              <a:rPr lang="en-US">
                <a:latin typeface="Franklin Gothic Book"/>
              </a:rPr>
              <a:t>LDA -&gt; similar to PLSA, but with Dirichlet priors for the document-topic and topic-word distributions. This prevents over-fitting and gives better results.</a:t>
            </a:r>
          </a:p>
          <a:p>
            <a:endParaRPr lang="en-US"/>
          </a:p>
        </p:txBody>
      </p:sp>
    </p:spTree>
    <p:extLst>
      <p:ext uri="{BB962C8B-B14F-4D97-AF65-F5344CB8AC3E}">
        <p14:creationId xmlns:p14="http://schemas.microsoft.com/office/powerpoint/2010/main" val="182420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FEA1A-481A-0940-B0BA-2FFF7F38BB25}"/>
              </a:ext>
            </a:extLst>
          </p:cNvPr>
          <p:cNvSpPr>
            <a:spLocks noGrp="1"/>
          </p:cNvSpPr>
          <p:nvPr>
            <p:ph type="title"/>
          </p:nvPr>
        </p:nvSpPr>
        <p:spPr/>
        <p:txBody>
          <a:bodyPr/>
          <a:lstStyle/>
          <a:p>
            <a:r>
              <a:rPr lang="en-US"/>
              <a:t>Context and Introduction</a:t>
            </a:r>
          </a:p>
        </p:txBody>
      </p:sp>
      <p:sp>
        <p:nvSpPr>
          <p:cNvPr id="3" name="Content Placeholder 2">
            <a:extLst>
              <a:ext uri="{FF2B5EF4-FFF2-40B4-BE49-F238E27FC236}">
                <a16:creationId xmlns:a16="http://schemas.microsoft.com/office/drawing/2014/main" id="{F2AA249E-6475-F748-8E67-C370D02A2574}"/>
              </a:ext>
            </a:extLst>
          </p:cNvPr>
          <p:cNvSpPr>
            <a:spLocks noGrp="1"/>
          </p:cNvSpPr>
          <p:nvPr>
            <p:ph sz="half" idx="1"/>
          </p:nvPr>
        </p:nvSpPr>
        <p:spPr>
          <a:xfrm>
            <a:off x="809624" y="1534353"/>
            <a:ext cx="10515599" cy="4785485"/>
          </a:xfrm>
        </p:spPr>
        <p:txBody>
          <a:bodyPr lIns="91440" tIns="45720" rIns="91440" bIns="45720" anchor="t"/>
          <a:lstStyle/>
          <a:p>
            <a:r>
              <a:rPr lang="en-US" sz="2200">
                <a:latin typeface="Franklin Gothic Book"/>
              </a:rPr>
              <a:t>This huge amount of information calls for machine learning methods to extract and analyze the data to retrieve meaningful topics, provide unique insights into texts and give you new ways to organize documents.</a:t>
            </a:r>
          </a:p>
          <a:p>
            <a:pPr marL="0" indent="0">
              <a:buNone/>
            </a:pPr>
            <a:endParaRPr lang="en-US" sz="2200">
              <a:latin typeface="Franklin Gothic Book"/>
            </a:endParaRPr>
          </a:p>
          <a:p>
            <a:r>
              <a:rPr lang="en-US" sz="2200">
                <a:latin typeface="Franklin Gothic Book"/>
              </a:rPr>
              <a:t>The aim of this project is to discover the abstract topics that occur in Bitcoin related  discussions. This proposed approach will be able to draw out and classify texts to different topics and cluster the frequent similar information together. </a:t>
            </a:r>
            <a:endParaRPr lang="en-US" sz="2200"/>
          </a:p>
          <a:p>
            <a:pPr marL="0" indent="0">
              <a:buNone/>
            </a:pPr>
            <a:endParaRPr lang="en-US" sz="2200">
              <a:latin typeface="Franklin Gothic Book"/>
            </a:endParaRPr>
          </a:p>
          <a:p>
            <a:r>
              <a:rPr lang="en-US" sz="2200">
                <a:latin typeface="Franklin Gothic Book"/>
              </a:rPr>
              <a:t>We will also be seeing if the sentiments of the discussions are correlated with  the change in the bitcoin prices. </a:t>
            </a:r>
            <a:endParaRPr lang="en-US" sz="2200"/>
          </a:p>
          <a:p>
            <a:endParaRPr lang="en-US" sz="2200"/>
          </a:p>
        </p:txBody>
      </p:sp>
    </p:spTree>
    <p:extLst>
      <p:ext uri="{BB962C8B-B14F-4D97-AF65-F5344CB8AC3E}">
        <p14:creationId xmlns:p14="http://schemas.microsoft.com/office/powerpoint/2010/main" val="219224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995-1BB6-964B-8AFE-583FBD7705B1}"/>
              </a:ext>
            </a:extLst>
          </p:cNvPr>
          <p:cNvSpPr>
            <a:spLocks noGrp="1"/>
          </p:cNvSpPr>
          <p:nvPr>
            <p:ph type="title"/>
          </p:nvPr>
        </p:nvSpPr>
        <p:spPr/>
        <p:txBody>
          <a:bodyPr lIns="91440" tIns="45720" rIns="91440" bIns="45720" anchor="ctr"/>
          <a:lstStyle/>
          <a:p>
            <a:r>
              <a:rPr lang="en-US">
                <a:latin typeface="Franklin Gothic Medium"/>
              </a:rPr>
              <a:t>Overview of Solution</a:t>
            </a:r>
          </a:p>
        </p:txBody>
      </p:sp>
      <p:sp>
        <p:nvSpPr>
          <p:cNvPr id="3" name="Content Placeholder 2">
            <a:extLst>
              <a:ext uri="{FF2B5EF4-FFF2-40B4-BE49-F238E27FC236}">
                <a16:creationId xmlns:a16="http://schemas.microsoft.com/office/drawing/2014/main" id="{C771E80E-49C7-2E45-AA8D-6E92A3E0BAA0}"/>
              </a:ext>
            </a:extLst>
          </p:cNvPr>
          <p:cNvSpPr>
            <a:spLocks noGrp="1"/>
          </p:cNvSpPr>
          <p:nvPr>
            <p:ph sz="half" idx="1"/>
          </p:nvPr>
        </p:nvSpPr>
        <p:spPr/>
        <p:txBody>
          <a:bodyPr lIns="91440" tIns="45720" rIns="91440" bIns="45720" anchor="t"/>
          <a:lstStyle/>
          <a:p>
            <a:r>
              <a:rPr lang="en-US" sz="2200">
                <a:latin typeface="Franklin Gothic Book"/>
              </a:rPr>
              <a:t>Our solution involves the comparison between these three topic modelling techniques:</a:t>
            </a:r>
            <a:endParaRPr lang="en-US" sz="2200"/>
          </a:p>
          <a:p>
            <a:pPr lvl="1"/>
            <a:r>
              <a:rPr lang="en-US" sz="2200">
                <a:latin typeface="Franklin Gothic Book"/>
              </a:rPr>
              <a:t>LDA  (Latent Dirichlet Allocation)</a:t>
            </a:r>
          </a:p>
          <a:p>
            <a:pPr lvl="1"/>
            <a:r>
              <a:rPr lang="en-US" sz="2200">
                <a:latin typeface="Franklin Gothic Book"/>
              </a:rPr>
              <a:t>LSA (</a:t>
            </a:r>
            <a:r>
              <a:rPr lang="en-US" sz="2200">
                <a:ea typeface="+mn-lt"/>
                <a:cs typeface="+mn-lt"/>
              </a:rPr>
              <a:t>Latent Semantic Analysis)</a:t>
            </a:r>
          </a:p>
          <a:p>
            <a:pPr lvl="1"/>
            <a:r>
              <a:rPr lang="en-US" sz="2200">
                <a:latin typeface="Franklin Gothic Book"/>
              </a:rPr>
              <a:t>PLSA (</a:t>
            </a:r>
            <a:r>
              <a:rPr lang="en-US" sz="2200">
                <a:ea typeface="+mn-lt"/>
                <a:cs typeface="+mn-lt"/>
              </a:rPr>
              <a:t>Probabilistic Latent Semantic Analysis)</a:t>
            </a:r>
          </a:p>
          <a:p>
            <a:pPr marL="457200" lvl="1" indent="0">
              <a:buNone/>
            </a:pPr>
            <a:endParaRPr lang="en-US" sz="2200">
              <a:latin typeface="Franklin Gothic Book"/>
            </a:endParaRPr>
          </a:p>
          <a:p>
            <a:r>
              <a:rPr lang="en-US" sz="2200">
                <a:latin typeface="Franklin Gothic Book"/>
              </a:rPr>
              <a:t>We will be discussing how we evaluated the performance of the models and tuned them to get better results</a:t>
            </a:r>
          </a:p>
          <a:p>
            <a:endParaRPr lang="en-US" sz="2200">
              <a:latin typeface="Franklin Gothic Book"/>
            </a:endParaRPr>
          </a:p>
          <a:p>
            <a:r>
              <a:rPr lang="en-US" sz="2200">
                <a:latin typeface="Franklin Gothic Book"/>
              </a:rPr>
              <a:t>Using weighted means on semantic scores,  we will see if topics are correlated with the daily price change in Bitcoin.</a:t>
            </a:r>
          </a:p>
          <a:p>
            <a:endParaRPr lang="en-US" sz="2200">
              <a:latin typeface="Franklin Gothic Book"/>
            </a:endParaRPr>
          </a:p>
          <a:p>
            <a:pPr lvl="1"/>
            <a:endParaRPr lang="en-US" sz="2200">
              <a:latin typeface="Franklin Gothic Book"/>
            </a:endParaRPr>
          </a:p>
        </p:txBody>
      </p:sp>
    </p:spTree>
    <p:extLst>
      <p:ext uri="{BB962C8B-B14F-4D97-AF65-F5344CB8AC3E}">
        <p14:creationId xmlns:p14="http://schemas.microsoft.com/office/powerpoint/2010/main" val="121417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0AE1-2282-5343-9976-9E2256CB6C39}"/>
              </a:ext>
            </a:extLst>
          </p:cNvPr>
          <p:cNvSpPr>
            <a:spLocks noGrp="1"/>
          </p:cNvSpPr>
          <p:nvPr>
            <p:ph type="title"/>
          </p:nvPr>
        </p:nvSpPr>
        <p:spPr/>
        <p:txBody>
          <a:bodyPr/>
          <a:lstStyle/>
          <a:p>
            <a:r>
              <a:rPr lang="en-US"/>
              <a:t>About Data</a:t>
            </a:r>
          </a:p>
        </p:txBody>
      </p:sp>
      <p:sp>
        <p:nvSpPr>
          <p:cNvPr id="3" name="Content Placeholder 2">
            <a:extLst>
              <a:ext uri="{FF2B5EF4-FFF2-40B4-BE49-F238E27FC236}">
                <a16:creationId xmlns:a16="http://schemas.microsoft.com/office/drawing/2014/main" id="{E0DD4B2F-0AF3-804B-AEC1-82C6BE5C0472}"/>
              </a:ext>
            </a:extLst>
          </p:cNvPr>
          <p:cNvSpPr>
            <a:spLocks noGrp="1"/>
          </p:cNvSpPr>
          <p:nvPr>
            <p:ph sz="half" idx="1"/>
          </p:nvPr>
        </p:nvSpPr>
        <p:spPr/>
        <p:txBody>
          <a:bodyPr lIns="91440" tIns="45720" rIns="91440" bIns="45720" anchor="t"/>
          <a:lstStyle/>
          <a:p>
            <a:r>
              <a:rPr lang="en-US" sz="2200">
                <a:latin typeface="Franklin Gothic Book"/>
              </a:rPr>
              <a:t>In this project two datasets are being used</a:t>
            </a:r>
            <a:endParaRPr lang="en-US"/>
          </a:p>
          <a:p>
            <a:pPr lvl="1"/>
            <a:r>
              <a:rPr lang="en-US" sz="1800">
                <a:latin typeface="Franklin Gothic Book"/>
              </a:rPr>
              <a:t>Reddit Posts dataset with </a:t>
            </a:r>
            <a:r>
              <a:rPr lang="en-US" sz="1800">
                <a:latin typeface="Franklin Gothic Book"/>
                <a:ea typeface="+mn-lt"/>
                <a:cs typeface="+mn-lt"/>
              </a:rPr>
              <a:t>237,191 records and 7 columns.</a:t>
            </a:r>
            <a:endParaRPr lang="en-US" sz="1800">
              <a:latin typeface="Calibri" panose="020F0502020204030204"/>
              <a:ea typeface="+mn-lt"/>
              <a:cs typeface="+mn-lt"/>
            </a:endParaRPr>
          </a:p>
          <a:p>
            <a:pPr lvl="1"/>
            <a:r>
              <a:rPr lang="en-US" sz="1800">
                <a:latin typeface="Franklin Gothic Book"/>
                <a:ea typeface="+mn-lt"/>
                <a:cs typeface="+mn-lt"/>
              </a:rPr>
              <a:t>The</a:t>
            </a:r>
            <a:r>
              <a:rPr lang="en-US" sz="1800">
                <a:latin typeface="Franklin Gothic Book"/>
                <a:cs typeface="Calibri"/>
              </a:rPr>
              <a:t> bitcoin price dataset with 275 records and 7 columns.</a:t>
            </a:r>
            <a:endParaRPr lang="en-US" sz="1800">
              <a:cs typeface="Calibri"/>
            </a:endParaRPr>
          </a:p>
          <a:p>
            <a:r>
              <a:rPr lang="en-US" sz="2200">
                <a:latin typeface="Franklin Gothic Book"/>
                <a:cs typeface="Calibri"/>
              </a:rPr>
              <a:t>The former dataset contains a lot of missing values in body and title columns, while the latter dataset doesn't have any such issues.</a:t>
            </a:r>
          </a:p>
          <a:p>
            <a:endParaRPr lang="en-US" sz="2200">
              <a:latin typeface="Franklin Gothic Book"/>
              <a:cs typeface="Calibri"/>
            </a:endParaRPr>
          </a:p>
        </p:txBody>
      </p:sp>
      <p:sp>
        <p:nvSpPr>
          <p:cNvPr id="7" name="Rectangle 4">
            <a:extLst>
              <a:ext uri="{FF2B5EF4-FFF2-40B4-BE49-F238E27FC236}">
                <a16:creationId xmlns:a16="http://schemas.microsoft.com/office/drawing/2014/main" id="{681A51E4-4219-4E40-A3FC-AF245144BDB8}"/>
              </a:ext>
            </a:extLst>
          </p:cNvPr>
          <p:cNvSpPr>
            <a:spLocks noChangeArrowheads="1"/>
          </p:cNvSpPr>
          <p:nvPr/>
        </p:nvSpPr>
        <p:spPr bwMode="auto">
          <a:xfrm>
            <a:off x="4039878" y="3019774"/>
            <a:ext cx="133809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Picture 4" descr="Table&#10;&#10;Description automatically generated">
            <a:extLst>
              <a:ext uri="{FF2B5EF4-FFF2-40B4-BE49-F238E27FC236}">
                <a16:creationId xmlns:a16="http://schemas.microsoft.com/office/drawing/2014/main" id="{D2AABBC5-087C-689A-FE92-1BA34DD1E3CF}"/>
              </a:ext>
            </a:extLst>
          </p:cNvPr>
          <p:cNvPicPr>
            <a:picLocks noChangeAspect="1"/>
          </p:cNvPicPr>
          <p:nvPr/>
        </p:nvPicPr>
        <p:blipFill>
          <a:blip r:embed="rId2"/>
          <a:stretch>
            <a:fillRect/>
          </a:stretch>
        </p:blipFill>
        <p:spPr>
          <a:xfrm>
            <a:off x="5934636" y="4235570"/>
            <a:ext cx="4401670" cy="1227551"/>
          </a:xfrm>
          <a:prstGeom prst="rect">
            <a:avLst/>
          </a:prstGeom>
        </p:spPr>
      </p:pic>
      <p:pic>
        <p:nvPicPr>
          <p:cNvPr id="6" name="Picture 7" descr="Table&#10;&#10;Description automatically generated">
            <a:extLst>
              <a:ext uri="{FF2B5EF4-FFF2-40B4-BE49-F238E27FC236}">
                <a16:creationId xmlns:a16="http://schemas.microsoft.com/office/drawing/2014/main" id="{3A04F6FA-CD77-D9CD-BBCC-AA35814C037D}"/>
              </a:ext>
            </a:extLst>
          </p:cNvPr>
          <p:cNvPicPr>
            <a:picLocks noChangeAspect="1"/>
          </p:cNvPicPr>
          <p:nvPr/>
        </p:nvPicPr>
        <p:blipFill>
          <a:blip r:embed="rId3"/>
          <a:stretch>
            <a:fillRect/>
          </a:stretch>
        </p:blipFill>
        <p:spPr>
          <a:xfrm>
            <a:off x="1037665" y="4234044"/>
            <a:ext cx="3723714" cy="1236206"/>
          </a:xfrm>
          <a:prstGeom prst="rect">
            <a:avLst/>
          </a:prstGeom>
        </p:spPr>
      </p:pic>
      <p:sp>
        <p:nvSpPr>
          <p:cNvPr id="8" name="TextBox 7">
            <a:extLst>
              <a:ext uri="{FF2B5EF4-FFF2-40B4-BE49-F238E27FC236}">
                <a16:creationId xmlns:a16="http://schemas.microsoft.com/office/drawing/2014/main" id="{502E6092-4068-C9D7-8C40-0AF29ECF58AC}"/>
              </a:ext>
            </a:extLst>
          </p:cNvPr>
          <p:cNvSpPr txBox="1"/>
          <p:nvPr/>
        </p:nvSpPr>
        <p:spPr>
          <a:xfrm>
            <a:off x="903195" y="3570194"/>
            <a:ext cx="57799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Franklin Gothic Medium"/>
              </a:rPr>
              <a:t>Description of Reddit Posts Dataset:</a:t>
            </a:r>
          </a:p>
        </p:txBody>
      </p:sp>
    </p:spTree>
    <p:extLst>
      <p:ext uri="{BB962C8B-B14F-4D97-AF65-F5344CB8AC3E}">
        <p14:creationId xmlns:p14="http://schemas.microsoft.com/office/powerpoint/2010/main" val="61368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 table, Excel&#10;&#10;Description automatically generated">
            <a:extLst>
              <a:ext uri="{FF2B5EF4-FFF2-40B4-BE49-F238E27FC236}">
                <a16:creationId xmlns:a16="http://schemas.microsoft.com/office/drawing/2014/main" id="{AB4F8D2D-83FA-9356-BECE-3BDD53CA0FF2}"/>
              </a:ext>
            </a:extLst>
          </p:cNvPr>
          <p:cNvPicPr>
            <a:picLocks noChangeAspect="1"/>
          </p:cNvPicPr>
          <p:nvPr/>
        </p:nvPicPr>
        <p:blipFill>
          <a:blip r:embed="rId2"/>
          <a:stretch>
            <a:fillRect/>
          </a:stretch>
        </p:blipFill>
        <p:spPr>
          <a:xfrm>
            <a:off x="774328" y="3606844"/>
            <a:ext cx="5314948" cy="2008753"/>
          </a:xfrm>
          <a:prstGeom prst="rect">
            <a:avLst/>
          </a:prstGeom>
        </p:spPr>
      </p:pic>
      <p:pic>
        <p:nvPicPr>
          <p:cNvPr id="5" name="Picture 5" descr="Table&#10;&#10;Description automatically generated">
            <a:extLst>
              <a:ext uri="{FF2B5EF4-FFF2-40B4-BE49-F238E27FC236}">
                <a16:creationId xmlns:a16="http://schemas.microsoft.com/office/drawing/2014/main" id="{2E8BA854-B291-4355-15EB-83051DA4F1C5}"/>
              </a:ext>
            </a:extLst>
          </p:cNvPr>
          <p:cNvPicPr>
            <a:picLocks noChangeAspect="1"/>
          </p:cNvPicPr>
          <p:nvPr/>
        </p:nvPicPr>
        <p:blipFill>
          <a:blip r:embed="rId3"/>
          <a:stretch>
            <a:fillRect/>
          </a:stretch>
        </p:blipFill>
        <p:spPr>
          <a:xfrm>
            <a:off x="819151" y="1407146"/>
            <a:ext cx="5275729" cy="1668060"/>
          </a:xfrm>
          <a:prstGeom prst="rect">
            <a:avLst/>
          </a:prstGeom>
        </p:spPr>
      </p:pic>
      <p:sp>
        <p:nvSpPr>
          <p:cNvPr id="8" name="TextBox 7">
            <a:extLst>
              <a:ext uri="{FF2B5EF4-FFF2-40B4-BE49-F238E27FC236}">
                <a16:creationId xmlns:a16="http://schemas.microsoft.com/office/drawing/2014/main" id="{C0A36F62-F14D-EF87-5FF3-2D64609ED726}"/>
              </a:ext>
            </a:extLst>
          </p:cNvPr>
          <p:cNvSpPr txBox="1"/>
          <p:nvPr/>
        </p:nvSpPr>
        <p:spPr>
          <a:xfrm>
            <a:off x="774327" y="600636"/>
            <a:ext cx="5779992"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latin typeface="Franklin Gothic Medium"/>
              </a:rPr>
              <a:t>Description of Bitcoin Price Datasets:</a:t>
            </a:r>
          </a:p>
        </p:txBody>
      </p:sp>
    </p:spTree>
    <p:extLst>
      <p:ext uri="{BB962C8B-B14F-4D97-AF65-F5344CB8AC3E}">
        <p14:creationId xmlns:p14="http://schemas.microsoft.com/office/powerpoint/2010/main" val="2802780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a:t>Data Collecting</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p:txBody>
          <a:bodyPr lIns="91440" tIns="45720" rIns="91440" bIns="45720" anchor="t"/>
          <a:lstStyle/>
          <a:p>
            <a:r>
              <a:rPr lang="en-US" sz="2200">
                <a:latin typeface="Franklin Gothic Book"/>
              </a:rPr>
              <a:t>Reddit Posts Dataset</a:t>
            </a:r>
          </a:p>
          <a:p>
            <a:pPr lvl="1"/>
            <a:r>
              <a:rPr lang="en-US" sz="1800">
                <a:latin typeface="Franklin Gothic Book"/>
              </a:rPr>
              <a:t>The reddit data is scraped using the python wrappers and </a:t>
            </a:r>
            <a:r>
              <a:rPr lang="en-US" sz="1800" err="1">
                <a:latin typeface="Franklin Gothic Book"/>
              </a:rPr>
              <a:t>PushshiftAPI</a:t>
            </a:r>
            <a:r>
              <a:rPr lang="en-US" sz="1800">
                <a:latin typeface="Franklin Gothic Book"/>
              </a:rPr>
              <a:t>.</a:t>
            </a:r>
          </a:p>
          <a:p>
            <a:endParaRPr lang="en-US" sz="2200"/>
          </a:p>
          <a:p>
            <a:endParaRPr lang="en-US" sz="2200"/>
          </a:p>
          <a:p>
            <a:endParaRPr lang="en-US" sz="2200"/>
          </a:p>
          <a:p>
            <a:endParaRPr lang="en-US" sz="2200"/>
          </a:p>
          <a:p>
            <a:endParaRPr lang="en-US" sz="2200"/>
          </a:p>
          <a:p>
            <a:r>
              <a:rPr lang="en-US" sz="2200">
                <a:latin typeface="Franklin Gothic Book"/>
              </a:rPr>
              <a:t>Bitcoin Price Dataset</a:t>
            </a:r>
          </a:p>
          <a:p>
            <a:pPr lvl="1"/>
            <a:r>
              <a:rPr lang="en-US" sz="1800">
                <a:latin typeface="Franklin Gothic Book"/>
              </a:rPr>
              <a:t>The historical data is downloaded from the investing website for the same timeframe as the reddit posts data is collected.</a:t>
            </a:r>
            <a:endParaRPr lang="en-US" sz="1800"/>
          </a:p>
        </p:txBody>
      </p:sp>
      <p:sp>
        <p:nvSpPr>
          <p:cNvPr id="4" name="Rectangle: Rounded Corners 3">
            <a:extLst>
              <a:ext uri="{FF2B5EF4-FFF2-40B4-BE49-F238E27FC236}">
                <a16:creationId xmlns:a16="http://schemas.microsoft.com/office/drawing/2014/main" id="{8AEEF240-B54C-E09E-8297-C54E20ED601C}"/>
              </a:ext>
            </a:extLst>
          </p:cNvPr>
          <p:cNvSpPr/>
          <p:nvPr/>
        </p:nvSpPr>
        <p:spPr>
          <a:xfrm>
            <a:off x="1884828" y="2327461"/>
            <a:ext cx="1383926" cy="129427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A712ED6-22D0-69DD-99C4-F4E16B37A061}"/>
              </a:ext>
            </a:extLst>
          </p:cNvPr>
          <p:cNvSpPr txBox="1"/>
          <p:nvPr/>
        </p:nvSpPr>
        <p:spPr>
          <a:xfrm>
            <a:off x="2054599" y="2502835"/>
            <a:ext cx="1219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anklin Gothic Medium"/>
                <a:cs typeface="Calibri"/>
              </a:rPr>
              <a:t>PRAW PSAW PMAW</a:t>
            </a:r>
            <a:endParaRPr lang="en-US"/>
          </a:p>
        </p:txBody>
      </p:sp>
      <p:cxnSp>
        <p:nvCxnSpPr>
          <p:cNvPr id="8" name="Straight Arrow Connector 7">
            <a:extLst>
              <a:ext uri="{FF2B5EF4-FFF2-40B4-BE49-F238E27FC236}">
                <a16:creationId xmlns:a16="http://schemas.microsoft.com/office/drawing/2014/main" id="{D1473E53-F63B-2F2A-DEAD-8264535E539E}"/>
              </a:ext>
            </a:extLst>
          </p:cNvPr>
          <p:cNvCxnSpPr/>
          <p:nvPr/>
        </p:nvCxnSpPr>
        <p:spPr>
          <a:xfrm flipV="1">
            <a:off x="3341595" y="2989729"/>
            <a:ext cx="645458" cy="4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B083F89B-9157-FAA2-9E73-A01B7434B70D}"/>
              </a:ext>
            </a:extLst>
          </p:cNvPr>
          <p:cNvSpPr/>
          <p:nvPr/>
        </p:nvSpPr>
        <p:spPr>
          <a:xfrm>
            <a:off x="4159622" y="2327460"/>
            <a:ext cx="2168337" cy="128307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2AC406F-D772-613B-962D-07A21B975C03}"/>
              </a:ext>
            </a:extLst>
          </p:cNvPr>
          <p:cNvSpPr/>
          <p:nvPr/>
        </p:nvSpPr>
        <p:spPr>
          <a:xfrm>
            <a:off x="7330885" y="2327459"/>
            <a:ext cx="1383926" cy="12718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3E035597-1A1B-6954-CB39-80E904B90972}"/>
              </a:ext>
            </a:extLst>
          </p:cNvPr>
          <p:cNvCxnSpPr>
            <a:cxnSpLocks/>
          </p:cNvCxnSpPr>
          <p:nvPr/>
        </p:nvCxnSpPr>
        <p:spPr>
          <a:xfrm flipV="1">
            <a:off x="6512860" y="2972920"/>
            <a:ext cx="645458" cy="4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EE55591-286B-113D-6F0D-D677B6E86275}"/>
              </a:ext>
            </a:extLst>
          </p:cNvPr>
          <p:cNvSpPr txBox="1"/>
          <p:nvPr/>
        </p:nvSpPr>
        <p:spPr>
          <a:xfrm>
            <a:off x="4161304" y="2586877"/>
            <a:ext cx="22165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Franklin Gothic Medium"/>
                <a:cs typeface="Calibri"/>
              </a:rPr>
              <a:t>search_submissions</a:t>
            </a:r>
          </a:p>
          <a:p>
            <a:r>
              <a:rPr lang="en-US" err="1">
                <a:latin typeface="Franklin Gothic Medium"/>
                <a:cs typeface="Calibri"/>
              </a:rPr>
              <a:t>search_comments</a:t>
            </a:r>
            <a:endParaRPr lang="en-US">
              <a:latin typeface="Franklin Gothic Medium"/>
              <a:cs typeface="Calibri"/>
            </a:endParaRPr>
          </a:p>
        </p:txBody>
      </p:sp>
      <p:sp>
        <p:nvSpPr>
          <p:cNvPr id="13" name="TextBox 12">
            <a:extLst>
              <a:ext uri="{FF2B5EF4-FFF2-40B4-BE49-F238E27FC236}">
                <a16:creationId xmlns:a16="http://schemas.microsoft.com/office/drawing/2014/main" id="{09CFC5B0-D770-4654-A3F1-B52CEF9451C5}"/>
              </a:ext>
            </a:extLst>
          </p:cNvPr>
          <p:cNvSpPr txBox="1"/>
          <p:nvPr/>
        </p:nvSpPr>
        <p:spPr>
          <a:xfrm>
            <a:off x="7500656" y="2553261"/>
            <a:ext cx="1219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Franklin Gothic Medium"/>
                <a:cs typeface="Calibri"/>
              </a:rPr>
              <a:t>Data Extracted</a:t>
            </a:r>
          </a:p>
        </p:txBody>
      </p:sp>
    </p:spTree>
    <p:extLst>
      <p:ext uri="{BB962C8B-B14F-4D97-AF65-F5344CB8AC3E}">
        <p14:creationId xmlns:p14="http://schemas.microsoft.com/office/powerpoint/2010/main" val="244507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7541-D793-E8BA-6DF0-484C958972C8}"/>
              </a:ext>
            </a:extLst>
          </p:cNvPr>
          <p:cNvSpPr>
            <a:spLocks noGrp="1"/>
          </p:cNvSpPr>
          <p:nvPr>
            <p:ph type="title"/>
          </p:nvPr>
        </p:nvSpPr>
        <p:spPr/>
        <p:txBody>
          <a:bodyPr lIns="91440" tIns="45720" rIns="91440" bIns="45720" anchor="ctr"/>
          <a:lstStyle/>
          <a:p>
            <a:r>
              <a:rPr lang="en-US">
                <a:latin typeface="Franklin Gothic Medium"/>
              </a:rPr>
              <a:t>EDA</a:t>
            </a:r>
            <a:endParaRPr lang="en-US"/>
          </a:p>
        </p:txBody>
      </p:sp>
      <p:pic>
        <p:nvPicPr>
          <p:cNvPr id="4" name="Picture 4" descr="Chart, histogram&#10;&#10;Description automatically generated">
            <a:extLst>
              <a:ext uri="{FF2B5EF4-FFF2-40B4-BE49-F238E27FC236}">
                <a16:creationId xmlns:a16="http://schemas.microsoft.com/office/drawing/2014/main" id="{CC6B8BB5-5B38-13CD-78DE-75AEA844114F}"/>
              </a:ext>
            </a:extLst>
          </p:cNvPr>
          <p:cNvPicPr>
            <a:picLocks noGrp="1" noChangeAspect="1"/>
          </p:cNvPicPr>
          <p:nvPr>
            <p:ph sz="half" idx="1"/>
          </p:nvPr>
        </p:nvPicPr>
        <p:blipFill>
          <a:blip r:embed="rId2"/>
          <a:stretch>
            <a:fillRect/>
          </a:stretch>
        </p:blipFill>
        <p:spPr>
          <a:xfrm>
            <a:off x="1098735" y="1822070"/>
            <a:ext cx="2811557" cy="1660713"/>
          </a:xfrm>
        </p:spPr>
      </p:pic>
      <p:sp>
        <p:nvSpPr>
          <p:cNvPr id="5" name="TextBox 4">
            <a:extLst>
              <a:ext uri="{FF2B5EF4-FFF2-40B4-BE49-F238E27FC236}">
                <a16:creationId xmlns:a16="http://schemas.microsoft.com/office/drawing/2014/main" id="{BDDAB8AA-D5DC-FAE9-4B25-BCF9D2AC69B2}"/>
              </a:ext>
            </a:extLst>
          </p:cNvPr>
          <p:cNvSpPr txBox="1"/>
          <p:nvPr/>
        </p:nvSpPr>
        <p:spPr>
          <a:xfrm>
            <a:off x="841562" y="1390650"/>
            <a:ext cx="9265021"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a:latin typeface="Franklin Gothic Book"/>
                <a:ea typeface="+mn-lt"/>
                <a:cs typeface="+mn-lt"/>
              </a:rPr>
              <a:t>The Frequency chart of the title column of reddit posts dataset</a:t>
            </a:r>
            <a:endParaRPr lang="en-US"/>
          </a:p>
        </p:txBody>
      </p:sp>
      <p:pic>
        <p:nvPicPr>
          <p:cNvPr id="7" name="Picture 7" descr="Chart, bar chart&#10;&#10;Description automatically generated">
            <a:extLst>
              <a:ext uri="{FF2B5EF4-FFF2-40B4-BE49-F238E27FC236}">
                <a16:creationId xmlns:a16="http://schemas.microsoft.com/office/drawing/2014/main" id="{0EF39B07-E3AB-7BD6-3CAD-F55B7DFBC629}"/>
              </a:ext>
            </a:extLst>
          </p:cNvPr>
          <p:cNvPicPr>
            <a:picLocks noChangeAspect="1"/>
          </p:cNvPicPr>
          <p:nvPr/>
        </p:nvPicPr>
        <p:blipFill>
          <a:blip r:embed="rId3"/>
          <a:stretch>
            <a:fillRect/>
          </a:stretch>
        </p:blipFill>
        <p:spPr>
          <a:xfrm>
            <a:off x="1100979" y="4457139"/>
            <a:ext cx="2493310" cy="1674160"/>
          </a:xfrm>
          <a:prstGeom prst="rect">
            <a:avLst/>
          </a:prstGeom>
        </p:spPr>
      </p:pic>
      <p:pic>
        <p:nvPicPr>
          <p:cNvPr id="8" name="Picture 8" descr="Chart, bar chart&#10;&#10;Description automatically generated">
            <a:extLst>
              <a:ext uri="{FF2B5EF4-FFF2-40B4-BE49-F238E27FC236}">
                <a16:creationId xmlns:a16="http://schemas.microsoft.com/office/drawing/2014/main" id="{C324C6F1-A1D8-32C7-EFAB-50BE9B309603}"/>
              </a:ext>
            </a:extLst>
          </p:cNvPr>
          <p:cNvPicPr>
            <a:picLocks noChangeAspect="1"/>
          </p:cNvPicPr>
          <p:nvPr/>
        </p:nvPicPr>
        <p:blipFill>
          <a:blip r:embed="rId4"/>
          <a:stretch>
            <a:fillRect/>
          </a:stretch>
        </p:blipFill>
        <p:spPr>
          <a:xfrm>
            <a:off x="3697942" y="4459940"/>
            <a:ext cx="2357718" cy="1676400"/>
          </a:xfrm>
          <a:prstGeom prst="rect">
            <a:avLst/>
          </a:prstGeom>
        </p:spPr>
      </p:pic>
      <p:pic>
        <p:nvPicPr>
          <p:cNvPr id="9" name="Picture 9" descr="Chart, bar chart&#10;&#10;Description automatically generated">
            <a:extLst>
              <a:ext uri="{FF2B5EF4-FFF2-40B4-BE49-F238E27FC236}">
                <a16:creationId xmlns:a16="http://schemas.microsoft.com/office/drawing/2014/main" id="{EC999373-3F50-FB5D-7918-6F78C32EED61}"/>
              </a:ext>
            </a:extLst>
          </p:cNvPr>
          <p:cNvPicPr>
            <a:picLocks noChangeAspect="1"/>
          </p:cNvPicPr>
          <p:nvPr/>
        </p:nvPicPr>
        <p:blipFill>
          <a:blip r:embed="rId5"/>
          <a:stretch>
            <a:fillRect/>
          </a:stretch>
        </p:blipFill>
        <p:spPr>
          <a:xfrm>
            <a:off x="6219287" y="4459961"/>
            <a:ext cx="2631142" cy="1677522"/>
          </a:xfrm>
          <a:prstGeom prst="rect">
            <a:avLst/>
          </a:prstGeom>
        </p:spPr>
      </p:pic>
      <p:sp>
        <p:nvSpPr>
          <p:cNvPr id="10" name="TextBox 9">
            <a:extLst>
              <a:ext uri="{FF2B5EF4-FFF2-40B4-BE49-F238E27FC236}">
                <a16:creationId xmlns:a16="http://schemas.microsoft.com/office/drawing/2014/main" id="{704EBF6C-7186-ABB3-545A-5777ECD04733}"/>
              </a:ext>
            </a:extLst>
          </p:cNvPr>
          <p:cNvSpPr txBox="1"/>
          <p:nvPr/>
        </p:nvSpPr>
        <p:spPr>
          <a:xfrm>
            <a:off x="908797" y="3687857"/>
            <a:ext cx="1043603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a:ea typeface="+mn-lt"/>
                <a:cs typeface="+mn-lt"/>
              </a:rPr>
              <a:t>The count of Positive, Negative and Neutral Sentiments in the dataset (Vader, </a:t>
            </a:r>
            <a:r>
              <a:rPr lang="en-US" sz="2200" err="1">
                <a:ea typeface="+mn-lt"/>
                <a:cs typeface="+mn-lt"/>
              </a:rPr>
              <a:t>TextBlob</a:t>
            </a:r>
            <a:r>
              <a:rPr lang="en-US" sz="2200">
                <a:ea typeface="+mn-lt"/>
                <a:cs typeface="+mn-lt"/>
              </a:rPr>
              <a:t>, AFINN) </a:t>
            </a:r>
          </a:p>
        </p:txBody>
      </p:sp>
    </p:spTree>
    <p:extLst>
      <p:ext uri="{BB962C8B-B14F-4D97-AF65-F5344CB8AC3E}">
        <p14:creationId xmlns:p14="http://schemas.microsoft.com/office/powerpoint/2010/main" val="306107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DACA6-0387-576D-C8C9-670190ADE400}"/>
              </a:ext>
            </a:extLst>
          </p:cNvPr>
          <p:cNvSpPr>
            <a:spLocks noGrp="1"/>
          </p:cNvSpPr>
          <p:nvPr>
            <p:ph type="title"/>
          </p:nvPr>
        </p:nvSpPr>
        <p:spPr/>
        <p:txBody>
          <a:bodyPr lIns="91440" tIns="45720" rIns="91440" bIns="45720" anchor="ctr"/>
          <a:lstStyle/>
          <a:p>
            <a:r>
              <a:rPr lang="en-US">
                <a:latin typeface="Franklin Gothic Medium"/>
              </a:rPr>
              <a:t>Cont..</a:t>
            </a:r>
            <a:endParaRPr lang="en-US"/>
          </a:p>
        </p:txBody>
      </p:sp>
      <p:sp>
        <p:nvSpPr>
          <p:cNvPr id="3" name="Content Placeholder 2">
            <a:extLst>
              <a:ext uri="{FF2B5EF4-FFF2-40B4-BE49-F238E27FC236}">
                <a16:creationId xmlns:a16="http://schemas.microsoft.com/office/drawing/2014/main" id="{47CA8A5D-6AA4-76E6-F549-F686AEB2B3C2}"/>
              </a:ext>
            </a:extLst>
          </p:cNvPr>
          <p:cNvSpPr>
            <a:spLocks noGrp="1"/>
          </p:cNvSpPr>
          <p:nvPr>
            <p:ph sz="half" idx="1"/>
          </p:nvPr>
        </p:nvSpPr>
        <p:spPr/>
        <p:txBody>
          <a:bodyPr lIns="91440" tIns="45720" rIns="91440" bIns="45720" anchor="t"/>
          <a:lstStyle/>
          <a:p>
            <a:pPr marL="457200" indent="-457200" algn="just"/>
            <a:r>
              <a:rPr lang="en-US" sz="2200">
                <a:latin typeface="Franklin Gothic Book"/>
              </a:rPr>
              <a:t>The word cloud exhibiting the recurrent words present in the title and body columns.</a:t>
            </a:r>
            <a:endParaRPr lang="en-US" sz="2200"/>
          </a:p>
          <a:p>
            <a:pPr marL="457200" indent="-457200" algn="just"/>
            <a:endParaRPr lang="en-US" sz="2200"/>
          </a:p>
          <a:p>
            <a:pPr marL="457200" indent="-457200" algn="just"/>
            <a:endParaRPr lang="en-US" sz="2200"/>
          </a:p>
          <a:p>
            <a:pPr marL="457200" indent="-457200" algn="just"/>
            <a:endParaRPr lang="en-US" sz="2200"/>
          </a:p>
          <a:p>
            <a:pPr marL="457200" indent="-457200" algn="just"/>
            <a:endParaRPr lang="en-US" sz="2200"/>
          </a:p>
          <a:p>
            <a:pPr marL="457200" indent="-457200" algn="just"/>
            <a:endParaRPr lang="en-US" sz="2200"/>
          </a:p>
          <a:p>
            <a:endParaRPr lang="en-US"/>
          </a:p>
        </p:txBody>
      </p:sp>
      <p:pic>
        <p:nvPicPr>
          <p:cNvPr id="4" name="Picture 4" descr="Text&#10;&#10;Description automatically generated">
            <a:extLst>
              <a:ext uri="{FF2B5EF4-FFF2-40B4-BE49-F238E27FC236}">
                <a16:creationId xmlns:a16="http://schemas.microsoft.com/office/drawing/2014/main" id="{D28F12AE-1993-2019-396A-C2DE4B816919}"/>
              </a:ext>
            </a:extLst>
          </p:cNvPr>
          <p:cNvPicPr>
            <a:picLocks noChangeAspect="1"/>
          </p:cNvPicPr>
          <p:nvPr/>
        </p:nvPicPr>
        <p:blipFill>
          <a:blip r:embed="rId2"/>
          <a:stretch>
            <a:fillRect/>
          </a:stretch>
        </p:blipFill>
        <p:spPr>
          <a:xfrm>
            <a:off x="1160929" y="1972585"/>
            <a:ext cx="3858184" cy="3036096"/>
          </a:xfrm>
          <a:prstGeom prst="rect">
            <a:avLst/>
          </a:prstGeom>
        </p:spPr>
      </p:pic>
      <p:pic>
        <p:nvPicPr>
          <p:cNvPr id="5" name="Picture 5">
            <a:extLst>
              <a:ext uri="{FF2B5EF4-FFF2-40B4-BE49-F238E27FC236}">
                <a16:creationId xmlns:a16="http://schemas.microsoft.com/office/drawing/2014/main" id="{E5799406-B98C-BD70-B04E-A6FBC381A741}"/>
              </a:ext>
            </a:extLst>
          </p:cNvPr>
          <p:cNvPicPr>
            <a:picLocks noChangeAspect="1"/>
          </p:cNvPicPr>
          <p:nvPr/>
        </p:nvPicPr>
        <p:blipFill>
          <a:blip r:embed="rId3"/>
          <a:stretch>
            <a:fillRect/>
          </a:stretch>
        </p:blipFill>
        <p:spPr>
          <a:xfrm>
            <a:off x="5419164" y="1974477"/>
            <a:ext cx="4037479" cy="3026708"/>
          </a:xfrm>
          <a:prstGeom prst="rect">
            <a:avLst/>
          </a:prstGeom>
        </p:spPr>
      </p:pic>
    </p:spTree>
    <p:extLst>
      <p:ext uri="{BB962C8B-B14F-4D97-AF65-F5344CB8AC3E}">
        <p14:creationId xmlns:p14="http://schemas.microsoft.com/office/powerpoint/2010/main" val="1722216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22A42B6-56D5-6440-86E6-7006FC53B59A}" vid="{CD8EB4FB-6531-A248-888A-0E93811EC030}"/>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1737</Words>
  <Application>Microsoft Office PowerPoint</Application>
  <PresentationFormat>Widescreen</PresentationFormat>
  <Paragraphs>140</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Franklin Gothic Book</vt:lpstr>
      <vt:lpstr>Franklin Gothic Medium</vt:lpstr>
      <vt:lpstr>Office Theme</vt:lpstr>
      <vt:lpstr>Topic Modeling on Reddit  Discussions</vt:lpstr>
      <vt:lpstr>2 min to convince the audience </vt:lpstr>
      <vt:lpstr>Context and Introduction</vt:lpstr>
      <vt:lpstr>Overview of Solution</vt:lpstr>
      <vt:lpstr>About Data</vt:lpstr>
      <vt:lpstr>PowerPoint Presentation</vt:lpstr>
      <vt:lpstr>Data Collecting</vt:lpstr>
      <vt:lpstr>EDA</vt:lpstr>
      <vt:lpstr>Cont..</vt:lpstr>
      <vt:lpstr>Cont..</vt:lpstr>
      <vt:lpstr>Challenges</vt:lpstr>
      <vt:lpstr>Related Works</vt:lpstr>
      <vt:lpstr>Data Preprocessing</vt:lpstr>
      <vt:lpstr>Data Preprocessing - continued</vt:lpstr>
      <vt:lpstr>Methodology: LDA modelling</vt:lpstr>
      <vt:lpstr>Demo shows: </vt:lpstr>
      <vt:lpstr>Evaluation Metrics</vt:lpstr>
      <vt:lpstr>Hyper parameter tuning</vt:lpstr>
      <vt:lpstr> Methodology: LSA modelling </vt:lpstr>
      <vt:lpstr>Methodology: PLSA modelling</vt:lpstr>
      <vt:lpstr>Results (PLSA vs LDA vs LSA)</vt:lpstr>
      <vt:lpstr>Sentiment analysis</vt:lpstr>
      <vt:lpstr>Semantic analytics - continued</vt:lpstr>
      <vt:lpstr>Semantic analytics - continued</vt:lpstr>
      <vt:lpstr>Future Work</vt:lpstr>
      <vt:lpstr>THANK YOU</vt:lpstr>
      <vt:lpstr>Summary of LSA vs LDA vs PLSA (Bonus slide)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Youakim BADR</dc:creator>
  <cp:lastModifiedBy>Mishra, Rudraksh</cp:lastModifiedBy>
  <cp:revision>8</cp:revision>
  <dcterms:created xsi:type="dcterms:W3CDTF">2018-11-27T04:22:11Z</dcterms:created>
  <dcterms:modified xsi:type="dcterms:W3CDTF">2022-05-19T01:27:49Z</dcterms:modified>
</cp:coreProperties>
</file>